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66" r:id="rId2"/>
    <p:sldId id="290" r:id="rId3"/>
    <p:sldId id="320" r:id="rId4"/>
    <p:sldId id="333" r:id="rId5"/>
    <p:sldId id="334" r:id="rId6"/>
    <p:sldId id="327" r:id="rId7"/>
    <p:sldId id="325" r:id="rId8"/>
    <p:sldId id="335" r:id="rId9"/>
    <p:sldId id="328" r:id="rId10"/>
    <p:sldId id="336" r:id="rId11"/>
    <p:sldId id="326" r:id="rId12"/>
    <p:sldId id="337" r:id="rId13"/>
    <p:sldId id="338" r:id="rId14"/>
    <p:sldId id="339" r:id="rId15"/>
    <p:sldId id="329" r:id="rId16"/>
    <p:sldId id="330" r:id="rId17"/>
    <p:sldId id="345" r:id="rId18"/>
    <p:sldId id="340" r:id="rId19"/>
    <p:sldId id="341" r:id="rId20"/>
    <p:sldId id="342" r:id="rId21"/>
    <p:sldId id="347" r:id="rId22"/>
    <p:sldId id="348" r:id="rId23"/>
    <p:sldId id="343" r:id="rId24"/>
    <p:sldId id="344" r:id="rId25"/>
    <p:sldId id="331" r:id="rId26"/>
    <p:sldId id="332" r:id="rId27"/>
    <p:sldId id="351" r:id="rId28"/>
    <p:sldId id="352" r:id="rId29"/>
    <p:sldId id="311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9AD9"/>
    <a:srgbClr val="3795D9"/>
    <a:srgbClr val="2D7FCE"/>
    <a:srgbClr val="2F4C90"/>
    <a:srgbClr val="3CA2D8"/>
    <a:srgbClr val="2BA0D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5820" autoAdjust="0"/>
  </p:normalViewPr>
  <p:slideViewPr>
    <p:cSldViewPr snapToGrid="0">
      <p:cViewPr varScale="1">
        <p:scale>
          <a:sx n="85" d="100"/>
          <a:sy n="85" d="100"/>
        </p:scale>
        <p:origin x="9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740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25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047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053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092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7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704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904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311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401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8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593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090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171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925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571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481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86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66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58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84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32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74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5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03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07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235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43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7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24316B-FB0F-4F22-BCA7-2C12A63C41E7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985"/>
            <a:ext cx="12192635" cy="6851650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18" y="193238"/>
            <a:ext cx="6878423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6360"/>
          <a:stretch>
            <a:fillRect/>
          </a:stretch>
        </p:blipFill>
        <p:spPr>
          <a:xfrm>
            <a:off x="0" y="0"/>
            <a:ext cx="4393565" cy="1426210"/>
          </a:xfrm>
          <a:prstGeom prst="rect">
            <a:avLst/>
          </a:prstGeom>
        </p:spPr>
      </p:pic>
      <p:sp>
        <p:nvSpPr>
          <p:cNvPr id="30" name="文本框 29"/>
          <p:cNvSpPr txBox="1"/>
          <p:nvPr userDrawn="1"/>
        </p:nvSpPr>
        <p:spPr>
          <a:xfrm>
            <a:off x="2439254" y="6340574"/>
            <a:ext cx="20999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Co-organizers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0" y="6396990"/>
            <a:ext cx="1344295" cy="4038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6397625"/>
            <a:ext cx="1292225" cy="403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9525" y="5808345"/>
            <a:ext cx="1631950" cy="163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762625" y="6492875"/>
            <a:ext cx="667385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rcRect b="45952"/>
          <a:stretch>
            <a:fillRect/>
          </a:stretch>
        </p:blipFill>
        <p:spPr>
          <a:xfrm>
            <a:off x="0" y="0"/>
            <a:ext cx="12192635" cy="966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6360"/>
          <a:stretch>
            <a:fillRect/>
          </a:stretch>
        </p:blipFill>
        <p:spPr>
          <a:xfrm>
            <a:off x="9112885" y="-43815"/>
            <a:ext cx="3007995" cy="97663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idx="1" hasCustomPrompt="1"/>
          </p:nvPr>
        </p:nvSpPr>
        <p:spPr>
          <a:xfrm>
            <a:off x="838200" y="1485900"/>
            <a:ext cx="10515600" cy="4691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pPr lvl="0"/>
            <a:r>
              <a:rPr lang="zh-CN" altLang="en-US"/>
              <a:t>Click here to add content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13" hasCustomPrompt="1"/>
          </p:nvPr>
        </p:nvSpPr>
        <p:spPr>
          <a:xfrm>
            <a:off x="87630" y="257175"/>
            <a:ext cx="10515600" cy="617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="1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pPr lvl="0"/>
            <a:r>
              <a:rPr lang="zh-CN" altLang="en-US"/>
              <a:t>Click here to add content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6360"/>
          <a:stretch>
            <a:fillRect/>
          </a:stretch>
        </p:blipFill>
        <p:spPr>
          <a:xfrm>
            <a:off x="0" y="0"/>
            <a:ext cx="3659505" cy="118745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idx="1" hasCustomPrompt="1"/>
          </p:nvPr>
        </p:nvSpPr>
        <p:spPr>
          <a:xfrm>
            <a:off x="344805" y="2757170"/>
            <a:ext cx="10515600" cy="1232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7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pPr lvl="0"/>
            <a:r>
              <a:rPr lang="en-US" altLang="zh-CN" b="1" dirty="0">
                <a:effectLst>
                  <a:glow rad="190500">
                    <a:schemeClr val="bg1">
                      <a:alpha val="40000"/>
                    </a:schemeClr>
                  </a:glow>
                  <a:outerShdw blurRad="190500" dist="38100" dir="2700000" algn="tl" rotWithShape="0">
                    <a:schemeClr val="bg1">
                      <a:alpha val="72000"/>
                    </a:schemeClr>
                  </a:outerShdw>
                </a:effectLst>
                <a:ea typeface="微软雅黑" panose="020B0503020204020204" pitchFamily="34" charset="-122"/>
                <a:sym typeface="+mn-ea"/>
              </a:rPr>
              <a:t>DIVIDER TITLE 1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31.png"/><Relationship Id="rId3" Type="http://schemas.openxmlformats.org/officeDocument/2006/relationships/image" Target="../media/image40.png"/><Relationship Id="rId7" Type="http://schemas.openxmlformats.org/officeDocument/2006/relationships/image" Target="../media/image43.emf"/><Relationship Id="rId12" Type="http://schemas.openxmlformats.org/officeDocument/2006/relationships/image" Target="../media/image48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47.png"/><Relationship Id="rId5" Type="http://schemas.openxmlformats.org/officeDocument/2006/relationships/image" Target="../media/image250.png"/><Relationship Id="rId15" Type="http://schemas.openxmlformats.org/officeDocument/2006/relationships/image" Target="../media/image43.png"/><Relationship Id="rId10" Type="http://schemas.openxmlformats.org/officeDocument/2006/relationships/image" Target="../media/image46.emf"/><Relationship Id="rId4" Type="http://schemas.openxmlformats.org/officeDocument/2006/relationships/image" Target="../media/image41.svg"/><Relationship Id="rId9" Type="http://schemas.openxmlformats.org/officeDocument/2006/relationships/image" Target="../media/image45.emf"/><Relationship Id="rId14" Type="http://schemas.openxmlformats.org/officeDocument/2006/relationships/image" Target="../media/image3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49.png"/><Relationship Id="rId12" Type="http://schemas.openxmlformats.org/officeDocument/2006/relationships/image" Target="../media/image490.png"/><Relationship Id="rId17" Type="http://schemas.openxmlformats.org/officeDocument/2006/relationships/image" Target="../media/image5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4" Type="http://schemas.openxmlformats.org/officeDocument/2006/relationships/image" Target="../media/image410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46185" y="2010463"/>
            <a:ext cx="11629292" cy="2781541"/>
          </a:xfrm>
          <a:prstGeom prst="rect">
            <a:avLst/>
          </a:prstGeom>
          <a:noFill/>
          <a:effectLst>
            <a:glow rad="241300">
              <a:schemeClr val="bg1">
                <a:alpha val="40000"/>
              </a:schemeClr>
            </a:glo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glow rad="190500">
                    <a:schemeClr val="bg1">
                      <a:alpha val="40000"/>
                    </a:schemeClr>
                  </a:glow>
                  <a:outerShdw blurRad="190500" dist="38100" dir="2700000" algn="tl" rotWithShape="0">
                    <a:schemeClr val="bg1">
                      <a:alpha val="72000"/>
                    </a:schemeClr>
                  </a:outerShdw>
                </a:effectLst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FuncScene: Function-centric Indoor Scene Synthesis via a Variational AutoEncoder Framework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glow rad="190500">
                  <a:schemeClr val="bg1">
                    <a:alpha val="40000"/>
                  </a:schemeClr>
                </a:glow>
                <a:outerShdw blurRad="190500" dist="38100" dir="2700000" algn="tl" rotWithShape="0">
                  <a:schemeClr val="bg1">
                    <a:alpha val="72000"/>
                  </a:schemeClr>
                </a:outerShdw>
              </a:effectLst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  <a:p>
            <a:pPr algn="ctr"/>
            <a:r>
              <a:rPr lang="en-US" altLang="zh-CN" sz="2000" b="1"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Wenjie Min            Wenming Wu            Gaofeng Zhang            Liping Zheng</a:t>
            </a:r>
          </a:p>
          <a:p>
            <a:pPr algn="ctr"/>
            <a:endParaRPr lang="en-US" altLang="zh-CN" sz="1200" b="1">
              <a:solidFill>
                <a:srgbClr val="C0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Hefei University of Technology</a:t>
            </a:r>
            <a:endParaRPr lang="en-US" altLang="zh-CN" sz="2800" b="1" dirty="0">
              <a:solidFill>
                <a:schemeClr val="tx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Representation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10</a:t>
            </a:fld>
            <a:endParaRPr lang="zh-CN" altLang="en-US"/>
          </a:p>
        </p:txBody>
      </p:sp>
      <p:graphicFrame>
        <p:nvGraphicFramePr>
          <p:cNvPr id="2" name="表格 10">
            <a:extLst>
              <a:ext uri="{FF2B5EF4-FFF2-40B4-BE49-F238E27FC236}">
                <a16:creationId xmlns:a16="http://schemas.microsoft.com/office/drawing/2014/main" id="{9F515D77-032F-D74B-4BD6-90313FB0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94368"/>
              </p:ext>
            </p:extLst>
          </p:nvPr>
        </p:nvGraphicFramePr>
        <p:xfrm>
          <a:off x="499938" y="1813797"/>
          <a:ext cx="4995491" cy="2496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789">
                  <a:extLst>
                    <a:ext uri="{9D8B030D-6E8A-4147-A177-3AD203B41FA5}">
                      <a16:colId xmlns:a16="http://schemas.microsoft.com/office/drawing/2014/main" val="1983136496"/>
                    </a:ext>
                  </a:extLst>
                </a:gridCol>
                <a:gridCol w="2825702">
                  <a:extLst>
                    <a:ext uri="{9D8B030D-6E8A-4147-A177-3AD203B41FA5}">
                      <a16:colId xmlns:a16="http://schemas.microsoft.com/office/drawing/2014/main" val="3856654842"/>
                    </a:ext>
                  </a:extLst>
                </a:gridCol>
              </a:tblGrid>
              <a:tr h="4404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 group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Furniture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7265"/>
                  </a:ext>
                </a:extLst>
              </a:tr>
              <a:tr h="412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DiningGroup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DiningTable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DiningChair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29401"/>
                  </a:ext>
                </a:extLst>
              </a:tr>
              <a:tr h="3898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ReceptionGroup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CoffeeTable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Sofa, Chair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254640"/>
                  </a:ext>
                </a:extLst>
              </a:tr>
              <a:tr h="41225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EntertainmentGroup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TVstand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589078"/>
                  </a:ext>
                </a:extLst>
              </a:tr>
              <a:tr h="41225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StorageGroup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Cabinet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37523"/>
                  </a:ext>
                </a:extLst>
              </a:tr>
              <a:tr h="41225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TableGroup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CornerTable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495596"/>
                  </a:ext>
                </a:extLst>
              </a:tr>
            </a:tbl>
          </a:graphicData>
        </a:graphic>
      </p:graphicFrame>
      <p:pic>
        <p:nvPicPr>
          <p:cNvPr id="5" name="图形 4">
            <a:extLst>
              <a:ext uri="{FF2B5EF4-FFF2-40B4-BE49-F238E27FC236}">
                <a16:creationId xmlns:a16="http://schemas.microsoft.com/office/drawing/2014/main" id="{A6F9FA04-CB63-E0E5-9E48-25941C5D0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196" y="5128135"/>
            <a:ext cx="1130006" cy="952682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D0BA1C49-190E-FF16-D510-137E109DD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5189" y="5239731"/>
            <a:ext cx="218847" cy="72949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E81139D4-D2BE-37C8-1632-C5A8A36AF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0050" y="5080395"/>
            <a:ext cx="218847" cy="1048163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13ED09A5-F306-9A9C-26B6-143022323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0329" y="5373371"/>
            <a:ext cx="410105" cy="46221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901603AA-13B1-E42B-8D8D-8814B44115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07494" y="5244734"/>
            <a:ext cx="1406264" cy="719484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260D6359-ED1B-96CD-2E17-F49293AC4B6C}"/>
              </a:ext>
            </a:extLst>
          </p:cNvPr>
          <p:cNvSpPr txBox="1">
            <a:spLocks noChangeArrowheads="1"/>
          </p:cNvSpPr>
          <p:nvPr/>
        </p:nvSpPr>
        <p:spPr>
          <a:xfrm>
            <a:off x="833558" y="1173314"/>
            <a:ext cx="3982724" cy="607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16004" indent="-216004" algn="l" defTabSz="864017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1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21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29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037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Function groups in the living room</a:t>
            </a:r>
            <a:endParaRPr lang="en-US" altLang="zh-CN" sz="20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B3C5084-AB3B-13AB-DC46-0D4AC12E0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6310" y="1709878"/>
            <a:ext cx="4191582" cy="317212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FFC8231-6BF2-8B8C-582F-055215376D8C}"/>
              </a:ext>
            </a:extLst>
          </p:cNvPr>
          <p:cNvSpPr/>
          <p:nvPr/>
        </p:nvSpPr>
        <p:spPr>
          <a:xfrm>
            <a:off x="639656" y="6096951"/>
            <a:ext cx="1373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DiningGroup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074562E8-7744-ADF3-0001-755DF89D3343}"/>
              </a:ext>
            </a:extLst>
          </p:cNvPr>
          <p:cNvSpPr txBox="1">
            <a:spLocks noChangeArrowheads="1"/>
          </p:cNvSpPr>
          <p:nvPr/>
        </p:nvSpPr>
        <p:spPr>
          <a:xfrm>
            <a:off x="7505338" y="1180360"/>
            <a:ext cx="2694991" cy="607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16004" indent="-216004" algn="l" defTabSz="864017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1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21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29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037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Layout representation</a:t>
            </a:r>
            <a:endParaRPr lang="en-US" altLang="zh-CN" sz="20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85E8F24-29CE-352F-5251-076F61926130}"/>
              </a:ext>
            </a:extLst>
          </p:cNvPr>
          <p:cNvSpPr/>
          <p:nvPr/>
        </p:nvSpPr>
        <p:spPr>
          <a:xfrm>
            <a:off x="3358735" y="6093227"/>
            <a:ext cx="1703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ReceptionGroup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36BD8B-1110-84CF-B993-62591AA6E959}"/>
              </a:ext>
            </a:extLst>
          </p:cNvPr>
          <p:cNvSpPr/>
          <p:nvPr/>
        </p:nvSpPr>
        <p:spPr>
          <a:xfrm>
            <a:off x="9758818" y="6093227"/>
            <a:ext cx="1293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TableGroup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3E9D264-A9F1-1D4C-AEAB-72CF077C07A7}"/>
              </a:ext>
            </a:extLst>
          </p:cNvPr>
          <p:cNvSpPr/>
          <p:nvPr/>
        </p:nvSpPr>
        <p:spPr>
          <a:xfrm>
            <a:off x="7733159" y="6093227"/>
            <a:ext cx="1482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StorageGroup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0248120-0935-D010-240C-277307B5CA77}"/>
              </a:ext>
            </a:extLst>
          </p:cNvPr>
          <p:cNvSpPr/>
          <p:nvPr/>
        </p:nvSpPr>
        <p:spPr>
          <a:xfrm>
            <a:off x="5566441" y="6095037"/>
            <a:ext cx="2146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altLang="zh-CN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EntertainmentGroup</a:t>
            </a:r>
          </a:p>
        </p:txBody>
      </p:sp>
    </p:spTree>
    <p:extLst>
      <p:ext uri="{BB962C8B-B14F-4D97-AF65-F5344CB8AC3E}">
        <p14:creationId xmlns:p14="http://schemas.microsoft.com/office/powerpoint/2010/main" val="216824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Overview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F237D35D-378D-E038-ECF0-AF55E2130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015" y="2175874"/>
            <a:ext cx="2438400" cy="24384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75237A9-03A2-8E13-FE06-26CBDFC4E453}"/>
              </a:ext>
            </a:extLst>
          </p:cNvPr>
          <p:cNvGrpSpPr/>
          <p:nvPr/>
        </p:nvGrpSpPr>
        <p:grpSpPr>
          <a:xfrm>
            <a:off x="2470468" y="4333286"/>
            <a:ext cx="858837" cy="239713"/>
            <a:chOff x="2382838" y="4162425"/>
            <a:chExt cx="858837" cy="239713"/>
          </a:xfrm>
        </p:grpSpPr>
        <p:sp>
          <p:nvSpPr>
            <p:cNvPr id="12" name="Freeform 27">
              <a:extLst>
                <a:ext uri="{FF2B5EF4-FFF2-40B4-BE49-F238E27FC236}">
                  <a16:creationId xmlns:a16="http://schemas.microsoft.com/office/drawing/2014/main" id="{C0B557C2-F3E5-68C6-25D0-347B4A9A2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838" y="4348163"/>
              <a:ext cx="717550" cy="20638"/>
            </a:xfrm>
            <a:custGeom>
              <a:avLst/>
              <a:gdLst>
                <a:gd name="T0" fmla="*/ 0 w 452"/>
                <a:gd name="T1" fmla="*/ 13 h 13"/>
                <a:gd name="T2" fmla="*/ 452 w 452"/>
                <a:gd name="T3" fmla="*/ 10 h 13"/>
                <a:gd name="T4" fmla="*/ 452 w 452"/>
                <a:gd name="T5" fmla="*/ 0 h 13"/>
                <a:gd name="T6" fmla="*/ 0 w 452"/>
                <a:gd name="T7" fmla="*/ 3 h 13"/>
                <a:gd name="T8" fmla="*/ 0 w 452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13">
                  <a:moveTo>
                    <a:pt x="0" y="13"/>
                  </a:moveTo>
                  <a:lnTo>
                    <a:pt x="452" y="10"/>
                  </a:lnTo>
                  <a:lnTo>
                    <a:pt x="452" y="0"/>
                  </a:lnTo>
                  <a:lnTo>
                    <a:pt x="0" y="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E8B13C0E-8C9F-B192-7CDF-D427EA869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225" y="4311650"/>
              <a:ext cx="171450" cy="90488"/>
            </a:xfrm>
            <a:custGeom>
              <a:avLst/>
              <a:gdLst>
                <a:gd name="T0" fmla="*/ 0 w 108"/>
                <a:gd name="T1" fmla="*/ 57 h 57"/>
                <a:gd name="T2" fmla="*/ 108 w 108"/>
                <a:gd name="T3" fmla="*/ 28 h 57"/>
                <a:gd name="T4" fmla="*/ 0 w 108"/>
                <a:gd name="T5" fmla="*/ 0 h 57"/>
                <a:gd name="T6" fmla="*/ 0 w 108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57">
                  <a:moveTo>
                    <a:pt x="0" y="57"/>
                  </a:moveTo>
                  <a:lnTo>
                    <a:pt x="108" y="28"/>
                  </a:lnTo>
                  <a:lnTo>
                    <a:pt x="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30">
              <a:extLst>
                <a:ext uri="{FF2B5EF4-FFF2-40B4-BE49-F238E27FC236}">
                  <a16:creationId xmlns:a16="http://schemas.microsoft.com/office/drawing/2014/main" id="{7303FDAC-DA86-6BF2-13A0-FDE6E0649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100" y="4162425"/>
              <a:ext cx="9457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5" name="Rectangle 31">
              <a:extLst>
                <a:ext uri="{FF2B5EF4-FFF2-40B4-BE49-F238E27FC236}">
                  <a16:creationId xmlns:a16="http://schemas.microsoft.com/office/drawing/2014/main" id="{DFFAF54B-D1A1-62AF-DFD4-744AA93CA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4162425"/>
              <a:ext cx="49532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ampling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8FCDC1-C192-25FF-01E3-458970C64544}"/>
              </a:ext>
            </a:extLst>
          </p:cNvPr>
          <p:cNvGrpSpPr/>
          <p:nvPr/>
        </p:nvGrpSpPr>
        <p:grpSpPr>
          <a:xfrm>
            <a:off x="887730" y="2869611"/>
            <a:ext cx="2459038" cy="981075"/>
            <a:chOff x="800100" y="2698750"/>
            <a:chExt cx="2459038" cy="981075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A3298B7-06E3-ABE4-BBF3-3068FADE9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100" y="3182938"/>
              <a:ext cx="307975" cy="15875"/>
            </a:xfrm>
            <a:custGeom>
              <a:avLst/>
              <a:gdLst>
                <a:gd name="T0" fmla="*/ 0 w 194"/>
                <a:gd name="T1" fmla="*/ 10 h 10"/>
                <a:gd name="T2" fmla="*/ 194 w 194"/>
                <a:gd name="T3" fmla="*/ 10 h 10"/>
                <a:gd name="T4" fmla="*/ 194 w 194"/>
                <a:gd name="T5" fmla="*/ 0 h 10"/>
                <a:gd name="T6" fmla="*/ 0 w 19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0">
                  <a:moveTo>
                    <a:pt x="0" y="10"/>
                  </a:moveTo>
                  <a:lnTo>
                    <a:pt x="194" y="10"/>
                  </a:lnTo>
                  <a:lnTo>
                    <a:pt x="19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49">
              <a:extLst>
                <a:ext uri="{FF2B5EF4-FFF2-40B4-BE49-F238E27FC236}">
                  <a16:creationId xmlns:a16="http://schemas.microsoft.com/office/drawing/2014/main" id="{53449F23-1B3D-666D-47AC-976503E7C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875" y="3182938"/>
              <a:ext cx="309563" cy="15875"/>
            </a:xfrm>
            <a:custGeom>
              <a:avLst/>
              <a:gdLst>
                <a:gd name="T0" fmla="*/ 0 w 195"/>
                <a:gd name="T1" fmla="*/ 10 h 10"/>
                <a:gd name="T2" fmla="*/ 195 w 195"/>
                <a:gd name="T3" fmla="*/ 10 h 10"/>
                <a:gd name="T4" fmla="*/ 195 w 195"/>
                <a:gd name="T5" fmla="*/ 0 h 10"/>
                <a:gd name="T6" fmla="*/ 0 w 19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0">
                  <a:moveTo>
                    <a:pt x="0" y="10"/>
                  </a:moveTo>
                  <a:lnTo>
                    <a:pt x="195" y="10"/>
                  </a:lnTo>
                  <a:lnTo>
                    <a:pt x="1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52">
              <a:extLst>
                <a:ext uri="{FF2B5EF4-FFF2-40B4-BE49-F238E27FC236}">
                  <a16:creationId xmlns:a16="http://schemas.microsoft.com/office/drawing/2014/main" id="{62648B28-43E7-967D-CA9A-4EE3D9740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3182938"/>
              <a:ext cx="311150" cy="15875"/>
            </a:xfrm>
            <a:custGeom>
              <a:avLst/>
              <a:gdLst>
                <a:gd name="T0" fmla="*/ 0 w 196"/>
                <a:gd name="T1" fmla="*/ 10 h 10"/>
                <a:gd name="T2" fmla="*/ 196 w 196"/>
                <a:gd name="T3" fmla="*/ 10 h 10"/>
                <a:gd name="T4" fmla="*/ 196 w 196"/>
                <a:gd name="T5" fmla="*/ 0 h 10"/>
                <a:gd name="T6" fmla="*/ 0 w 19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0">
                  <a:moveTo>
                    <a:pt x="0" y="10"/>
                  </a:moveTo>
                  <a:lnTo>
                    <a:pt x="196" y="10"/>
                  </a:lnTo>
                  <a:lnTo>
                    <a:pt x="19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0056904-E9A6-27D7-445C-819A8C4BA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2698750"/>
              <a:ext cx="733425" cy="981075"/>
            </a:xfrm>
            <a:custGeom>
              <a:avLst/>
              <a:gdLst>
                <a:gd name="T0" fmla="*/ 460 w 462"/>
                <a:gd name="T1" fmla="*/ 431 h 618"/>
                <a:gd name="T2" fmla="*/ 459 w 462"/>
                <a:gd name="T3" fmla="*/ 429 h 618"/>
                <a:gd name="T4" fmla="*/ 5 w 462"/>
                <a:gd name="T5" fmla="*/ 610 h 618"/>
                <a:gd name="T6" fmla="*/ 5 w 462"/>
                <a:gd name="T7" fmla="*/ 8 h 618"/>
                <a:gd name="T8" fmla="*/ 457 w 462"/>
                <a:gd name="T9" fmla="*/ 189 h 618"/>
                <a:gd name="T10" fmla="*/ 457 w 462"/>
                <a:gd name="T11" fmla="*/ 431 h 618"/>
                <a:gd name="T12" fmla="*/ 460 w 462"/>
                <a:gd name="T13" fmla="*/ 431 h 618"/>
                <a:gd name="T14" fmla="*/ 459 w 462"/>
                <a:gd name="T15" fmla="*/ 429 h 618"/>
                <a:gd name="T16" fmla="*/ 460 w 462"/>
                <a:gd name="T17" fmla="*/ 431 h 618"/>
                <a:gd name="T18" fmla="*/ 462 w 462"/>
                <a:gd name="T19" fmla="*/ 431 h 618"/>
                <a:gd name="T20" fmla="*/ 462 w 462"/>
                <a:gd name="T21" fmla="*/ 185 h 618"/>
                <a:gd name="T22" fmla="*/ 0 w 462"/>
                <a:gd name="T23" fmla="*/ 0 h 618"/>
                <a:gd name="T24" fmla="*/ 0 w 462"/>
                <a:gd name="T25" fmla="*/ 618 h 618"/>
                <a:gd name="T26" fmla="*/ 462 w 462"/>
                <a:gd name="T27" fmla="*/ 433 h 618"/>
                <a:gd name="T28" fmla="*/ 462 w 462"/>
                <a:gd name="T29" fmla="*/ 431 h 618"/>
                <a:gd name="T30" fmla="*/ 460 w 462"/>
                <a:gd name="T31" fmla="*/ 431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2" h="618">
                  <a:moveTo>
                    <a:pt x="460" y="431"/>
                  </a:moveTo>
                  <a:lnTo>
                    <a:pt x="459" y="429"/>
                  </a:lnTo>
                  <a:lnTo>
                    <a:pt x="5" y="610"/>
                  </a:lnTo>
                  <a:lnTo>
                    <a:pt x="5" y="8"/>
                  </a:lnTo>
                  <a:lnTo>
                    <a:pt x="457" y="189"/>
                  </a:lnTo>
                  <a:lnTo>
                    <a:pt x="457" y="431"/>
                  </a:lnTo>
                  <a:lnTo>
                    <a:pt x="460" y="431"/>
                  </a:lnTo>
                  <a:lnTo>
                    <a:pt x="459" y="429"/>
                  </a:lnTo>
                  <a:lnTo>
                    <a:pt x="460" y="431"/>
                  </a:lnTo>
                  <a:lnTo>
                    <a:pt x="462" y="431"/>
                  </a:lnTo>
                  <a:lnTo>
                    <a:pt x="462" y="185"/>
                  </a:lnTo>
                  <a:lnTo>
                    <a:pt x="0" y="0"/>
                  </a:lnTo>
                  <a:lnTo>
                    <a:pt x="0" y="618"/>
                  </a:lnTo>
                  <a:lnTo>
                    <a:pt x="462" y="433"/>
                  </a:lnTo>
                  <a:lnTo>
                    <a:pt x="462" y="431"/>
                  </a:lnTo>
                  <a:lnTo>
                    <a:pt x="460" y="43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83619727-A51F-AC87-1A24-FA047563B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50" y="2794000"/>
              <a:ext cx="217488" cy="7905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F1A57903-C64F-BFDB-5653-8150E27A8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" y="3182938"/>
              <a:ext cx="307975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81C0E2-5BE6-BD9A-6E4E-9A9BF3FE1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" y="3143250"/>
              <a:ext cx="171450" cy="92075"/>
            </a:xfrm>
            <a:custGeom>
              <a:avLst/>
              <a:gdLst>
                <a:gd name="T0" fmla="*/ 0 w 108"/>
                <a:gd name="T1" fmla="*/ 58 h 58"/>
                <a:gd name="T2" fmla="*/ 108 w 108"/>
                <a:gd name="T3" fmla="*/ 30 h 58"/>
                <a:gd name="T4" fmla="*/ 0 w 108"/>
                <a:gd name="T5" fmla="*/ 0 h 58"/>
                <a:gd name="T6" fmla="*/ 0 w 108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58">
                  <a:moveTo>
                    <a:pt x="0" y="58"/>
                  </a:moveTo>
                  <a:lnTo>
                    <a:pt x="108" y="30"/>
                  </a:lnTo>
                  <a:lnTo>
                    <a:pt x="0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2D31DAD-E9AD-40DF-62E3-634DE5EA4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400" y="2705100"/>
              <a:ext cx="727075" cy="968375"/>
            </a:xfrm>
            <a:custGeom>
              <a:avLst/>
              <a:gdLst>
                <a:gd name="T0" fmla="*/ 458 w 458"/>
                <a:gd name="T1" fmla="*/ 427 h 610"/>
                <a:gd name="T2" fmla="*/ 0 w 458"/>
                <a:gd name="T3" fmla="*/ 610 h 610"/>
                <a:gd name="T4" fmla="*/ 0 w 458"/>
                <a:gd name="T5" fmla="*/ 0 h 610"/>
                <a:gd name="T6" fmla="*/ 458 w 458"/>
                <a:gd name="T7" fmla="*/ 184 h 610"/>
                <a:gd name="T8" fmla="*/ 458 w 458"/>
                <a:gd name="T9" fmla="*/ 427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610">
                  <a:moveTo>
                    <a:pt x="458" y="427"/>
                  </a:moveTo>
                  <a:lnTo>
                    <a:pt x="0" y="610"/>
                  </a:lnTo>
                  <a:lnTo>
                    <a:pt x="0" y="0"/>
                  </a:lnTo>
                  <a:lnTo>
                    <a:pt x="458" y="184"/>
                  </a:lnTo>
                  <a:lnTo>
                    <a:pt x="458" y="42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7C5015DA-90D1-EA2B-EC78-985992C3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9710" y="3092450"/>
              <a:ext cx="72455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R</a:t>
              </a:r>
              <a:r>
                <a:rPr kumimoji="0" lang="en-US" altLang="zh-CN" sz="12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esNet</a:t>
              </a: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 18</a:t>
              </a:r>
              <a:endPara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6" name="Rectangle 48">
              <a:extLst>
                <a:ext uri="{FF2B5EF4-FFF2-40B4-BE49-F238E27FC236}">
                  <a16:creationId xmlns:a16="http://schemas.microsoft.com/office/drawing/2014/main" id="{B1D5F096-842B-738C-192B-47B447D8D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3182938"/>
              <a:ext cx="309563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50">
              <a:extLst>
                <a:ext uri="{FF2B5EF4-FFF2-40B4-BE49-F238E27FC236}">
                  <a16:creationId xmlns:a16="http://schemas.microsoft.com/office/drawing/2014/main" id="{E718FB28-71EA-6FBE-1777-A12027D9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3143250"/>
              <a:ext cx="171450" cy="92075"/>
            </a:xfrm>
            <a:custGeom>
              <a:avLst/>
              <a:gdLst>
                <a:gd name="T0" fmla="*/ 0 w 108"/>
                <a:gd name="T1" fmla="*/ 58 h 58"/>
                <a:gd name="T2" fmla="*/ 108 w 108"/>
                <a:gd name="T3" fmla="*/ 30 h 58"/>
                <a:gd name="T4" fmla="*/ 0 w 108"/>
                <a:gd name="T5" fmla="*/ 0 h 58"/>
                <a:gd name="T6" fmla="*/ 0 w 108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58">
                  <a:moveTo>
                    <a:pt x="0" y="58"/>
                  </a:moveTo>
                  <a:lnTo>
                    <a:pt x="108" y="30"/>
                  </a:lnTo>
                  <a:lnTo>
                    <a:pt x="0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51">
              <a:extLst>
                <a:ext uri="{FF2B5EF4-FFF2-40B4-BE49-F238E27FC236}">
                  <a16:creationId xmlns:a16="http://schemas.microsoft.com/office/drawing/2014/main" id="{4A13E340-3253-36B8-C592-422C45A43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3182938"/>
              <a:ext cx="311150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07589917-460E-345D-A133-BB2A7056C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3143250"/>
              <a:ext cx="169863" cy="92075"/>
            </a:xfrm>
            <a:custGeom>
              <a:avLst/>
              <a:gdLst>
                <a:gd name="T0" fmla="*/ 0 w 107"/>
                <a:gd name="T1" fmla="*/ 58 h 58"/>
                <a:gd name="T2" fmla="*/ 107 w 107"/>
                <a:gd name="T3" fmla="*/ 30 h 58"/>
                <a:gd name="T4" fmla="*/ 0 w 107"/>
                <a:gd name="T5" fmla="*/ 0 h 58"/>
                <a:gd name="T6" fmla="*/ 0 w 107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58">
                  <a:moveTo>
                    <a:pt x="0" y="58"/>
                  </a:moveTo>
                  <a:lnTo>
                    <a:pt x="107" y="30"/>
                  </a:lnTo>
                  <a:lnTo>
                    <a:pt x="0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832A3EF-C66B-C069-F84F-83D2E7374DA5}"/>
              </a:ext>
            </a:extLst>
          </p:cNvPr>
          <p:cNvGrpSpPr/>
          <p:nvPr/>
        </p:nvGrpSpPr>
        <p:grpSpPr>
          <a:xfrm>
            <a:off x="3948430" y="3326811"/>
            <a:ext cx="449263" cy="93663"/>
            <a:chOff x="3860800" y="3155950"/>
            <a:chExt cx="449263" cy="93663"/>
          </a:xfrm>
        </p:grpSpPr>
        <p:sp>
          <p:nvSpPr>
            <p:cNvPr id="31" name="Rectangle 54">
              <a:extLst>
                <a:ext uri="{FF2B5EF4-FFF2-40B4-BE49-F238E27FC236}">
                  <a16:creationId xmlns:a16="http://schemas.microsoft.com/office/drawing/2014/main" id="{6916621D-71F2-0D77-D5FA-5B9C3A8A5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800" y="3195638"/>
              <a:ext cx="309563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B9AFB214-037D-ECB6-B018-C5BE62665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613" y="3155950"/>
              <a:ext cx="171450" cy="93663"/>
            </a:xfrm>
            <a:custGeom>
              <a:avLst/>
              <a:gdLst>
                <a:gd name="T0" fmla="*/ 0 w 108"/>
                <a:gd name="T1" fmla="*/ 59 h 59"/>
                <a:gd name="T2" fmla="*/ 108 w 108"/>
                <a:gd name="T3" fmla="*/ 30 h 59"/>
                <a:gd name="T4" fmla="*/ 0 w 108"/>
                <a:gd name="T5" fmla="*/ 0 h 59"/>
                <a:gd name="T6" fmla="*/ 0 w 108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59">
                  <a:moveTo>
                    <a:pt x="0" y="59"/>
                  </a:moveTo>
                  <a:lnTo>
                    <a:pt x="108" y="30"/>
                  </a:lnTo>
                  <a:lnTo>
                    <a:pt x="0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9851113-730A-3310-2B38-C232D9EE8F64}"/>
              </a:ext>
            </a:extLst>
          </p:cNvPr>
          <p:cNvGrpSpPr/>
          <p:nvPr/>
        </p:nvGrpSpPr>
        <p:grpSpPr>
          <a:xfrm>
            <a:off x="3367405" y="3031536"/>
            <a:ext cx="523875" cy="1790700"/>
            <a:chOff x="3279775" y="2860675"/>
            <a:chExt cx="523875" cy="1790700"/>
          </a:xfrm>
        </p:grpSpPr>
        <p:sp>
          <p:nvSpPr>
            <p:cNvPr id="34" name="Freeform 113">
              <a:extLst>
                <a:ext uri="{FF2B5EF4-FFF2-40B4-BE49-F238E27FC236}">
                  <a16:creationId xmlns:a16="http://schemas.microsoft.com/office/drawing/2014/main" id="{337D4F7D-E765-BFD6-EBCE-B1BD88E4A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5" y="2860675"/>
              <a:ext cx="523875" cy="1790700"/>
            </a:xfrm>
            <a:custGeom>
              <a:avLst/>
              <a:gdLst>
                <a:gd name="T0" fmla="*/ 240 w 266"/>
                <a:gd name="T1" fmla="*/ 907 h 907"/>
                <a:gd name="T2" fmla="*/ 26 w 266"/>
                <a:gd name="T3" fmla="*/ 907 h 907"/>
                <a:gd name="T4" fmla="*/ 0 w 266"/>
                <a:gd name="T5" fmla="*/ 885 h 907"/>
                <a:gd name="T6" fmla="*/ 0 w 266"/>
                <a:gd name="T7" fmla="*/ 23 h 907"/>
                <a:gd name="T8" fmla="*/ 26 w 266"/>
                <a:gd name="T9" fmla="*/ 0 h 907"/>
                <a:gd name="T10" fmla="*/ 240 w 266"/>
                <a:gd name="T11" fmla="*/ 0 h 907"/>
                <a:gd name="T12" fmla="*/ 266 w 266"/>
                <a:gd name="T13" fmla="*/ 23 h 907"/>
                <a:gd name="T14" fmla="*/ 266 w 266"/>
                <a:gd name="T15" fmla="*/ 885 h 907"/>
                <a:gd name="T16" fmla="*/ 240 w 266"/>
                <a:gd name="T1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907">
                  <a:moveTo>
                    <a:pt x="240" y="907"/>
                  </a:moveTo>
                  <a:cubicBezTo>
                    <a:pt x="26" y="907"/>
                    <a:pt x="26" y="907"/>
                    <a:pt x="26" y="907"/>
                  </a:cubicBezTo>
                  <a:cubicBezTo>
                    <a:pt x="12" y="907"/>
                    <a:pt x="0" y="897"/>
                    <a:pt x="0" y="88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4" y="0"/>
                    <a:pt x="266" y="11"/>
                    <a:pt x="266" y="23"/>
                  </a:cubicBezTo>
                  <a:cubicBezTo>
                    <a:pt x="266" y="885"/>
                    <a:pt x="266" y="885"/>
                    <a:pt x="266" y="885"/>
                  </a:cubicBezTo>
                  <a:cubicBezTo>
                    <a:pt x="266" y="897"/>
                    <a:pt x="254" y="907"/>
                    <a:pt x="240" y="907"/>
                  </a:cubicBezTo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115">
              <a:extLst>
                <a:ext uri="{FF2B5EF4-FFF2-40B4-BE49-F238E27FC236}">
                  <a16:creationId xmlns:a16="http://schemas.microsoft.com/office/drawing/2014/main" id="{E25F9EB2-70FD-01E2-371A-32229F2745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08313" y="3609975"/>
              <a:ext cx="1066800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Label</a:t>
              </a:r>
              <a:r>
                <a:rPr kumimoji="0" lang="en-US" altLang="zh-CN" sz="1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VAE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</p:grpSp>
      <p:sp>
        <p:nvSpPr>
          <p:cNvPr id="36" name="Freeform 28">
            <a:extLst>
              <a:ext uri="{FF2B5EF4-FFF2-40B4-BE49-F238E27FC236}">
                <a16:creationId xmlns:a16="http://schemas.microsoft.com/office/drawing/2014/main" id="{5F0BDF04-5653-99A2-CEAD-43AAC2B0115D}"/>
              </a:ext>
            </a:extLst>
          </p:cNvPr>
          <p:cNvSpPr>
            <a:spLocks/>
          </p:cNvSpPr>
          <p:nvPr/>
        </p:nvSpPr>
        <p:spPr bwMode="auto">
          <a:xfrm>
            <a:off x="2470468" y="4519024"/>
            <a:ext cx="717550" cy="20638"/>
          </a:xfrm>
          <a:custGeom>
            <a:avLst/>
            <a:gdLst>
              <a:gd name="T0" fmla="*/ 0 w 452"/>
              <a:gd name="T1" fmla="*/ 13 h 13"/>
              <a:gd name="T2" fmla="*/ 452 w 452"/>
              <a:gd name="T3" fmla="*/ 10 h 13"/>
              <a:gd name="T4" fmla="*/ 452 w 452"/>
              <a:gd name="T5" fmla="*/ 0 h 13"/>
              <a:gd name="T6" fmla="*/ 0 w 452"/>
              <a:gd name="T7" fmla="*/ 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2" h="13">
                <a:moveTo>
                  <a:pt x="0" y="13"/>
                </a:moveTo>
                <a:lnTo>
                  <a:pt x="452" y="10"/>
                </a:lnTo>
                <a:lnTo>
                  <a:pt x="452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1F18E4F-A455-0A3B-62E6-C0367171A029}"/>
              </a:ext>
            </a:extLst>
          </p:cNvPr>
          <p:cNvGrpSpPr/>
          <p:nvPr/>
        </p:nvGrpSpPr>
        <p:grpSpPr>
          <a:xfrm>
            <a:off x="1571943" y="4345986"/>
            <a:ext cx="901700" cy="366713"/>
            <a:chOff x="1484313" y="4175125"/>
            <a:chExt cx="901700" cy="366713"/>
          </a:xfrm>
        </p:grpSpPr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8C04C2C4-29AC-4FD2-8F88-63812B16D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5" y="4178300"/>
              <a:ext cx="893763" cy="360363"/>
            </a:xfrm>
            <a:prstGeom prst="rect">
              <a:avLst/>
            </a:prstGeom>
            <a:solidFill>
              <a:srgbClr val="00B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3083F018-63D5-8453-65AF-90927E462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13" y="4175125"/>
              <a:ext cx="901700" cy="366713"/>
            </a:xfrm>
            <a:custGeom>
              <a:avLst/>
              <a:gdLst>
                <a:gd name="T0" fmla="*/ 566 w 568"/>
                <a:gd name="T1" fmla="*/ 229 h 231"/>
                <a:gd name="T2" fmla="*/ 566 w 568"/>
                <a:gd name="T3" fmla="*/ 226 h 231"/>
                <a:gd name="T4" fmla="*/ 5 w 568"/>
                <a:gd name="T5" fmla="*/ 226 h 231"/>
                <a:gd name="T6" fmla="*/ 5 w 568"/>
                <a:gd name="T7" fmla="*/ 5 h 231"/>
                <a:gd name="T8" fmla="*/ 563 w 568"/>
                <a:gd name="T9" fmla="*/ 5 h 231"/>
                <a:gd name="T10" fmla="*/ 563 w 568"/>
                <a:gd name="T11" fmla="*/ 229 h 231"/>
                <a:gd name="T12" fmla="*/ 566 w 568"/>
                <a:gd name="T13" fmla="*/ 229 h 231"/>
                <a:gd name="T14" fmla="*/ 566 w 568"/>
                <a:gd name="T15" fmla="*/ 226 h 231"/>
                <a:gd name="T16" fmla="*/ 566 w 568"/>
                <a:gd name="T17" fmla="*/ 229 h 231"/>
                <a:gd name="T18" fmla="*/ 568 w 568"/>
                <a:gd name="T19" fmla="*/ 229 h 231"/>
                <a:gd name="T20" fmla="*/ 568 w 568"/>
                <a:gd name="T21" fmla="*/ 0 h 231"/>
                <a:gd name="T22" fmla="*/ 0 w 568"/>
                <a:gd name="T23" fmla="*/ 0 h 231"/>
                <a:gd name="T24" fmla="*/ 0 w 568"/>
                <a:gd name="T25" fmla="*/ 231 h 231"/>
                <a:gd name="T26" fmla="*/ 568 w 568"/>
                <a:gd name="T27" fmla="*/ 231 h 231"/>
                <a:gd name="T28" fmla="*/ 568 w 568"/>
                <a:gd name="T29" fmla="*/ 229 h 231"/>
                <a:gd name="T30" fmla="*/ 566 w 568"/>
                <a:gd name="T31" fmla="*/ 2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231">
                  <a:moveTo>
                    <a:pt x="566" y="229"/>
                  </a:moveTo>
                  <a:lnTo>
                    <a:pt x="566" y="226"/>
                  </a:lnTo>
                  <a:lnTo>
                    <a:pt x="5" y="226"/>
                  </a:lnTo>
                  <a:lnTo>
                    <a:pt x="5" y="5"/>
                  </a:lnTo>
                  <a:lnTo>
                    <a:pt x="563" y="5"/>
                  </a:lnTo>
                  <a:lnTo>
                    <a:pt x="563" y="229"/>
                  </a:lnTo>
                  <a:lnTo>
                    <a:pt x="566" y="229"/>
                  </a:lnTo>
                  <a:lnTo>
                    <a:pt x="566" y="226"/>
                  </a:lnTo>
                  <a:lnTo>
                    <a:pt x="566" y="229"/>
                  </a:lnTo>
                  <a:lnTo>
                    <a:pt x="568" y="229"/>
                  </a:lnTo>
                  <a:lnTo>
                    <a:pt x="568" y="0"/>
                  </a:lnTo>
                  <a:lnTo>
                    <a:pt x="0" y="0"/>
                  </a:lnTo>
                  <a:lnTo>
                    <a:pt x="0" y="231"/>
                  </a:lnTo>
                  <a:lnTo>
                    <a:pt x="568" y="231"/>
                  </a:lnTo>
                  <a:lnTo>
                    <a:pt x="568" y="229"/>
                  </a:lnTo>
                  <a:lnTo>
                    <a:pt x="566" y="2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2">
                  <a:extLst>
                    <a:ext uri="{FF2B5EF4-FFF2-40B4-BE49-F238E27FC236}">
                      <a16:creationId xmlns:a16="http://schemas.microsoft.com/office/drawing/2014/main" id="{7A3FAAF1-FE5D-9DEE-FE57-8E5358787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2738" y="4232275"/>
                  <a:ext cx="686085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pc="0" baseline="0" smtClean="0">
                            <a:ln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𝑁</m:t>
                        </m:r>
                        <m:r>
                          <a:rPr lang="en-US" altLang="zh-CN" sz="1600" b="0" i="1" spc="0" baseline="0" smtClean="0">
                            <a:ln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(0, 1)</m:t>
                        </m:r>
                      </m:oMath>
                    </m:oMathPara>
                  </a14:m>
                  <a:endParaRPr lang="zh-CN" altLang="en-US" sz="1600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681" name="Rectangle 32">
                  <a:extLst>
                    <a:ext uri="{FF2B5EF4-FFF2-40B4-BE49-F238E27FC236}">
                      <a16:creationId xmlns:a16="http://schemas.microsoft.com/office/drawing/2014/main" id="{9FDBC8FC-4786-AF86-CD35-0F2E72C14F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82738" y="4232275"/>
                  <a:ext cx="686085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6250" r="-9821" b="-3414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08B051F-72A3-76F7-B65C-171F1A139280}"/>
              </a:ext>
            </a:extLst>
          </p:cNvPr>
          <p:cNvGrpSpPr/>
          <p:nvPr/>
        </p:nvGrpSpPr>
        <p:grpSpPr>
          <a:xfrm>
            <a:off x="6885305" y="2744199"/>
            <a:ext cx="779463" cy="1301750"/>
            <a:chOff x="6797675" y="2573338"/>
            <a:chExt cx="779463" cy="1301750"/>
          </a:xfrm>
        </p:grpSpPr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F6D8F217-C7D4-9C0A-0CA4-91D7753A9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675" y="2573338"/>
              <a:ext cx="779463" cy="1301750"/>
            </a:xfrm>
            <a:custGeom>
              <a:avLst/>
              <a:gdLst>
                <a:gd name="T0" fmla="*/ 178 w 491"/>
                <a:gd name="T1" fmla="*/ 298 h 820"/>
                <a:gd name="T2" fmla="*/ 183 w 491"/>
                <a:gd name="T3" fmla="*/ 298 h 820"/>
                <a:gd name="T4" fmla="*/ 183 w 491"/>
                <a:gd name="T5" fmla="*/ 9 h 820"/>
                <a:gd name="T6" fmla="*/ 481 w 491"/>
                <a:gd name="T7" fmla="*/ 9 h 820"/>
                <a:gd name="T8" fmla="*/ 481 w 491"/>
                <a:gd name="T9" fmla="*/ 810 h 820"/>
                <a:gd name="T10" fmla="*/ 9 w 491"/>
                <a:gd name="T11" fmla="*/ 810 h 820"/>
                <a:gd name="T12" fmla="*/ 9 w 491"/>
                <a:gd name="T13" fmla="*/ 302 h 820"/>
                <a:gd name="T14" fmla="*/ 183 w 491"/>
                <a:gd name="T15" fmla="*/ 303 h 820"/>
                <a:gd name="T16" fmla="*/ 183 w 491"/>
                <a:gd name="T17" fmla="*/ 298 h 820"/>
                <a:gd name="T18" fmla="*/ 178 w 491"/>
                <a:gd name="T19" fmla="*/ 298 h 820"/>
                <a:gd name="T20" fmla="*/ 178 w 491"/>
                <a:gd name="T21" fmla="*/ 293 h 820"/>
                <a:gd name="T22" fmla="*/ 0 w 491"/>
                <a:gd name="T23" fmla="*/ 292 h 820"/>
                <a:gd name="T24" fmla="*/ 0 w 491"/>
                <a:gd name="T25" fmla="*/ 820 h 820"/>
                <a:gd name="T26" fmla="*/ 491 w 491"/>
                <a:gd name="T27" fmla="*/ 820 h 820"/>
                <a:gd name="T28" fmla="*/ 491 w 491"/>
                <a:gd name="T29" fmla="*/ 0 h 820"/>
                <a:gd name="T30" fmla="*/ 173 w 491"/>
                <a:gd name="T31" fmla="*/ 0 h 820"/>
                <a:gd name="T32" fmla="*/ 173 w 491"/>
                <a:gd name="T33" fmla="*/ 298 h 820"/>
                <a:gd name="T34" fmla="*/ 178 w 491"/>
                <a:gd name="T35" fmla="*/ 298 h 820"/>
                <a:gd name="T36" fmla="*/ 178 w 491"/>
                <a:gd name="T37" fmla="*/ 293 h 820"/>
                <a:gd name="T38" fmla="*/ 178 w 491"/>
                <a:gd name="T39" fmla="*/ 298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1" h="820">
                  <a:moveTo>
                    <a:pt x="178" y="298"/>
                  </a:moveTo>
                  <a:lnTo>
                    <a:pt x="183" y="298"/>
                  </a:lnTo>
                  <a:lnTo>
                    <a:pt x="183" y="9"/>
                  </a:lnTo>
                  <a:lnTo>
                    <a:pt x="481" y="9"/>
                  </a:lnTo>
                  <a:lnTo>
                    <a:pt x="481" y="810"/>
                  </a:lnTo>
                  <a:lnTo>
                    <a:pt x="9" y="810"/>
                  </a:lnTo>
                  <a:lnTo>
                    <a:pt x="9" y="302"/>
                  </a:lnTo>
                  <a:lnTo>
                    <a:pt x="183" y="303"/>
                  </a:lnTo>
                  <a:lnTo>
                    <a:pt x="183" y="298"/>
                  </a:lnTo>
                  <a:lnTo>
                    <a:pt x="178" y="298"/>
                  </a:lnTo>
                  <a:lnTo>
                    <a:pt x="178" y="293"/>
                  </a:lnTo>
                  <a:lnTo>
                    <a:pt x="0" y="292"/>
                  </a:lnTo>
                  <a:lnTo>
                    <a:pt x="0" y="820"/>
                  </a:lnTo>
                  <a:lnTo>
                    <a:pt x="491" y="820"/>
                  </a:lnTo>
                  <a:lnTo>
                    <a:pt x="491" y="0"/>
                  </a:lnTo>
                  <a:lnTo>
                    <a:pt x="173" y="0"/>
                  </a:lnTo>
                  <a:lnTo>
                    <a:pt x="173" y="298"/>
                  </a:lnTo>
                  <a:lnTo>
                    <a:pt x="178" y="298"/>
                  </a:lnTo>
                  <a:lnTo>
                    <a:pt x="178" y="293"/>
                  </a:lnTo>
                  <a:lnTo>
                    <a:pt x="178" y="2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39">
              <a:extLst>
                <a:ext uri="{FF2B5EF4-FFF2-40B4-BE49-F238E27FC236}">
                  <a16:creationId xmlns:a16="http://schemas.microsoft.com/office/drawing/2014/main" id="{C5DC6DEE-3943-A612-3022-2FDBA1A3E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8188" y="2738438"/>
              <a:ext cx="236538" cy="276225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B882DC33-F6F2-2D72-8CBB-245BADDC0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6600" y="2736850"/>
              <a:ext cx="239713" cy="279400"/>
            </a:xfrm>
            <a:custGeom>
              <a:avLst/>
              <a:gdLst>
                <a:gd name="T0" fmla="*/ 150 w 151"/>
                <a:gd name="T1" fmla="*/ 175 h 176"/>
                <a:gd name="T2" fmla="*/ 150 w 151"/>
                <a:gd name="T3" fmla="*/ 174 h 176"/>
                <a:gd name="T4" fmla="*/ 2 w 151"/>
                <a:gd name="T5" fmla="*/ 174 h 176"/>
                <a:gd name="T6" fmla="*/ 2 w 151"/>
                <a:gd name="T7" fmla="*/ 2 h 176"/>
                <a:gd name="T8" fmla="*/ 149 w 151"/>
                <a:gd name="T9" fmla="*/ 2 h 176"/>
                <a:gd name="T10" fmla="*/ 149 w 151"/>
                <a:gd name="T11" fmla="*/ 175 h 176"/>
                <a:gd name="T12" fmla="*/ 150 w 151"/>
                <a:gd name="T13" fmla="*/ 175 h 176"/>
                <a:gd name="T14" fmla="*/ 150 w 151"/>
                <a:gd name="T15" fmla="*/ 174 h 176"/>
                <a:gd name="T16" fmla="*/ 150 w 151"/>
                <a:gd name="T17" fmla="*/ 175 h 176"/>
                <a:gd name="T18" fmla="*/ 151 w 151"/>
                <a:gd name="T19" fmla="*/ 175 h 176"/>
                <a:gd name="T20" fmla="*/ 151 w 151"/>
                <a:gd name="T21" fmla="*/ 0 h 176"/>
                <a:gd name="T22" fmla="*/ 0 w 151"/>
                <a:gd name="T23" fmla="*/ 0 h 176"/>
                <a:gd name="T24" fmla="*/ 0 w 151"/>
                <a:gd name="T25" fmla="*/ 176 h 176"/>
                <a:gd name="T26" fmla="*/ 151 w 151"/>
                <a:gd name="T27" fmla="*/ 176 h 176"/>
                <a:gd name="T28" fmla="*/ 151 w 151"/>
                <a:gd name="T29" fmla="*/ 175 h 176"/>
                <a:gd name="T30" fmla="*/ 150 w 151"/>
                <a:gd name="T31" fmla="*/ 17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" h="176">
                  <a:moveTo>
                    <a:pt x="150" y="175"/>
                  </a:moveTo>
                  <a:lnTo>
                    <a:pt x="150" y="174"/>
                  </a:lnTo>
                  <a:lnTo>
                    <a:pt x="2" y="174"/>
                  </a:lnTo>
                  <a:lnTo>
                    <a:pt x="2" y="2"/>
                  </a:lnTo>
                  <a:lnTo>
                    <a:pt x="149" y="2"/>
                  </a:lnTo>
                  <a:lnTo>
                    <a:pt x="149" y="175"/>
                  </a:lnTo>
                  <a:lnTo>
                    <a:pt x="150" y="175"/>
                  </a:lnTo>
                  <a:lnTo>
                    <a:pt x="150" y="174"/>
                  </a:lnTo>
                  <a:lnTo>
                    <a:pt x="150" y="175"/>
                  </a:lnTo>
                  <a:lnTo>
                    <a:pt x="151" y="175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151" y="176"/>
                  </a:lnTo>
                  <a:lnTo>
                    <a:pt x="151" y="175"/>
                  </a:lnTo>
                  <a:lnTo>
                    <a:pt x="150" y="1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802ED07B-BF5C-9F70-A98C-A4B03E905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025" y="3094038"/>
              <a:ext cx="330200" cy="6699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1C8DC480-7851-57AD-8122-4784F80B1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438" y="3090863"/>
              <a:ext cx="333375" cy="676275"/>
            </a:xfrm>
            <a:custGeom>
              <a:avLst/>
              <a:gdLst>
                <a:gd name="T0" fmla="*/ 1 w 210"/>
                <a:gd name="T1" fmla="*/ 424 h 426"/>
                <a:gd name="T2" fmla="*/ 1 w 210"/>
                <a:gd name="T3" fmla="*/ 426 h 426"/>
                <a:gd name="T4" fmla="*/ 210 w 210"/>
                <a:gd name="T5" fmla="*/ 426 h 426"/>
                <a:gd name="T6" fmla="*/ 210 w 210"/>
                <a:gd name="T7" fmla="*/ 0 h 426"/>
                <a:gd name="T8" fmla="*/ 0 w 210"/>
                <a:gd name="T9" fmla="*/ 0 h 426"/>
                <a:gd name="T10" fmla="*/ 0 w 210"/>
                <a:gd name="T11" fmla="*/ 426 h 426"/>
                <a:gd name="T12" fmla="*/ 1 w 210"/>
                <a:gd name="T13" fmla="*/ 426 h 426"/>
                <a:gd name="T14" fmla="*/ 1 w 210"/>
                <a:gd name="T15" fmla="*/ 424 h 426"/>
                <a:gd name="T16" fmla="*/ 2 w 210"/>
                <a:gd name="T17" fmla="*/ 424 h 426"/>
                <a:gd name="T18" fmla="*/ 2 w 210"/>
                <a:gd name="T19" fmla="*/ 3 h 426"/>
                <a:gd name="T20" fmla="*/ 208 w 210"/>
                <a:gd name="T21" fmla="*/ 3 h 426"/>
                <a:gd name="T22" fmla="*/ 208 w 210"/>
                <a:gd name="T23" fmla="*/ 423 h 426"/>
                <a:gd name="T24" fmla="*/ 1 w 210"/>
                <a:gd name="T25" fmla="*/ 423 h 426"/>
                <a:gd name="T26" fmla="*/ 1 w 210"/>
                <a:gd name="T27" fmla="*/ 424 h 426"/>
                <a:gd name="T28" fmla="*/ 2 w 210"/>
                <a:gd name="T29" fmla="*/ 424 h 426"/>
                <a:gd name="T30" fmla="*/ 1 w 210"/>
                <a:gd name="T31" fmla="*/ 42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0" h="426">
                  <a:moveTo>
                    <a:pt x="1" y="424"/>
                  </a:moveTo>
                  <a:lnTo>
                    <a:pt x="1" y="426"/>
                  </a:lnTo>
                  <a:lnTo>
                    <a:pt x="210" y="426"/>
                  </a:lnTo>
                  <a:lnTo>
                    <a:pt x="210" y="0"/>
                  </a:lnTo>
                  <a:lnTo>
                    <a:pt x="0" y="0"/>
                  </a:lnTo>
                  <a:lnTo>
                    <a:pt x="0" y="426"/>
                  </a:lnTo>
                  <a:lnTo>
                    <a:pt x="1" y="426"/>
                  </a:lnTo>
                  <a:lnTo>
                    <a:pt x="1" y="424"/>
                  </a:lnTo>
                  <a:lnTo>
                    <a:pt x="2" y="424"/>
                  </a:lnTo>
                  <a:lnTo>
                    <a:pt x="2" y="3"/>
                  </a:lnTo>
                  <a:lnTo>
                    <a:pt x="208" y="3"/>
                  </a:lnTo>
                  <a:lnTo>
                    <a:pt x="208" y="423"/>
                  </a:lnTo>
                  <a:lnTo>
                    <a:pt x="1" y="423"/>
                  </a:lnTo>
                  <a:lnTo>
                    <a:pt x="1" y="424"/>
                  </a:lnTo>
                  <a:lnTo>
                    <a:pt x="2" y="424"/>
                  </a:lnTo>
                  <a:lnTo>
                    <a:pt x="1" y="4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3">
              <a:extLst>
                <a:ext uri="{FF2B5EF4-FFF2-40B4-BE49-F238E27FC236}">
                  <a16:creationId xmlns:a16="http://schemas.microsoft.com/office/drawing/2014/main" id="{41D30185-E64A-EBFB-7A3A-2EF1CC572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7763" y="3290888"/>
              <a:ext cx="63500" cy="307975"/>
            </a:xfrm>
            <a:prstGeom prst="rect">
              <a:avLst/>
            </a:prstGeom>
            <a:solidFill>
              <a:srgbClr val="99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EDD8C4C2-8877-C970-A834-61CEF2568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175" y="3289300"/>
              <a:ext cx="66675" cy="311150"/>
            </a:xfrm>
            <a:custGeom>
              <a:avLst/>
              <a:gdLst>
                <a:gd name="T0" fmla="*/ 41 w 42"/>
                <a:gd name="T1" fmla="*/ 195 h 196"/>
                <a:gd name="T2" fmla="*/ 41 w 42"/>
                <a:gd name="T3" fmla="*/ 194 h 196"/>
                <a:gd name="T4" fmla="*/ 2 w 42"/>
                <a:gd name="T5" fmla="*/ 194 h 196"/>
                <a:gd name="T6" fmla="*/ 2 w 42"/>
                <a:gd name="T7" fmla="*/ 2 h 196"/>
                <a:gd name="T8" fmla="*/ 40 w 42"/>
                <a:gd name="T9" fmla="*/ 2 h 196"/>
                <a:gd name="T10" fmla="*/ 40 w 42"/>
                <a:gd name="T11" fmla="*/ 195 h 196"/>
                <a:gd name="T12" fmla="*/ 41 w 42"/>
                <a:gd name="T13" fmla="*/ 195 h 196"/>
                <a:gd name="T14" fmla="*/ 41 w 42"/>
                <a:gd name="T15" fmla="*/ 194 h 196"/>
                <a:gd name="T16" fmla="*/ 41 w 42"/>
                <a:gd name="T17" fmla="*/ 195 h 196"/>
                <a:gd name="T18" fmla="*/ 42 w 42"/>
                <a:gd name="T19" fmla="*/ 195 h 196"/>
                <a:gd name="T20" fmla="*/ 42 w 42"/>
                <a:gd name="T21" fmla="*/ 0 h 196"/>
                <a:gd name="T22" fmla="*/ 0 w 42"/>
                <a:gd name="T23" fmla="*/ 0 h 196"/>
                <a:gd name="T24" fmla="*/ 0 w 42"/>
                <a:gd name="T25" fmla="*/ 196 h 196"/>
                <a:gd name="T26" fmla="*/ 42 w 42"/>
                <a:gd name="T27" fmla="*/ 196 h 196"/>
                <a:gd name="T28" fmla="*/ 42 w 42"/>
                <a:gd name="T29" fmla="*/ 195 h 196"/>
                <a:gd name="T30" fmla="*/ 41 w 42"/>
                <a:gd name="T31" fmla="*/ 19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6">
                  <a:moveTo>
                    <a:pt x="41" y="195"/>
                  </a:moveTo>
                  <a:lnTo>
                    <a:pt x="41" y="194"/>
                  </a:lnTo>
                  <a:lnTo>
                    <a:pt x="2" y="194"/>
                  </a:lnTo>
                  <a:lnTo>
                    <a:pt x="2" y="2"/>
                  </a:lnTo>
                  <a:lnTo>
                    <a:pt x="40" y="2"/>
                  </a:lnTo>
                  <a:lnTo>
                    <a:pt x="40" y="195"/>
                  </a:lnTo>
                  <a:lnTo>
                    <a:pt x="41" y="195"/>
                  </a:lnTo>
                  <a:lnTo>
                    <a:pt x="41" y="194"/>
                  </a:lnTo>
                  <a:lnTo>
                    <a:pt x="41" y="195"/>
                  </a:lnTo>
                  <a:lnTo>
                    <a:pt x="42" y="195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42" y="196"/>
                  </a:lnTo>
                  <a:lnTo>
                    <a:pt x="42" y="195"/>
                  </a:lnTo>
                  <a:lnTo>
                    <a:pt x="41" y="1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8185D270-90F5-127A-E295-4D759FE7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7763" y="2857500"/>
              <a:ext cx="63500" cy="220663"/>
            </a:xfrm>
            <a:prstGeom prst="rect">
              <a:avLst/>
            </a:pr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42757684-AFFF-42FD-27C8-CC065B90A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175" y="2854325"/>
              <a:ext cx="66675" cy="225425"/>
            </a:xfrm>
            <a:custGeom>
              <a:avLst/>
              <a:gdLst>
                <a:gd name="T0" fmla="*/ 41 w 42"/>
                <a:gd name="T1" fmla="*/ 141 h 142"/>
                <a:gd name="T2" fmla="*/ 41 w 42"/>
                <a:gd name="T3" fmla="*/ 140 h 142"/>
                <a:gd name="T4" fmla="*/ 2 w 42"/>
                <a:gd name="T5" fmla="*/ 140 h 142"/>
                <a:gd name="T6" fmla="*/ 2 w 42"/>
                <a:gd name="T7" fmla="*/ 3 h 142"/>
                <a:gd name="T8" fmla="*/ 40 w 42"/>
                <a:gd name="T9" fmla="*/ 3 h 142"/>
                <a:gd name="T10" fmla="*/ 40 w 42"/>
                <a:gd name="T11" fmla="*/ 141 h 142"/>
                <a:gd name="T12" fmla="*/ 41 w 42"/>
                <a:gd name="T13" fmla="*/ 141 h 142"/>
                <a:gd name="T14" fmla="*/ 41 w 42"/>
                <a:gd name="T15" fmla="*/ 140 h 142"/>
                <a:gd name="T16" fmla="*/ 41 w 42"/>
                <a:gd name="T17" fmla="*/ 141 h 142"/>
                <a:gd name="T18" fmla="*/ 42 w 42"/>
                <a:gd name="T19" fmla="*/ 141 h 142"/>
                <a:gd name="T20" fmla="*/ 42 w 42"/>
                <a:gd name="T21" fmla="*/ 0 h 142"/>
                <a:gd name="T22" fmla="*/ 0 w 42"/>
                <a:gd name="T23" fmla="*/ 0 h 142"/>
                <a:gd name="T24" fmla="*/ 0 w 42"/>
                <a:gd name="T25" fmla="*/ 142 h 142"/>
                <a:gd name="T26" fmla="*/ 42 w 42"/>
                <a:gd name="T27" fmla="*/ 142 h 142"/>
                <a:gd name="T28" fmla="*/ 42 w 42"/>
                <a:gd name="T29" fmla="*/ 141 h 142"/>
                <a:gd name="T30" fmla="*/ 41 w 42"/>
                <a:gd name="T31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42">
                  <a:moveTo>
                    <a:pt x="41" y="141"/>
                  </a:moveTo>
                  <a:lnTo>
                    <a:pt x="41" y="140"/>
                  </a:lnTo>
                  <a:lnTo>
                    <a:pt x="2" y="140"/>
                  </a:lnTo>
                  <a:lnTo>
                    <a:pt x="2" y="3"/>
                  </a:lnTo>
                  <a:lnTo>
                    <a:pt x="40" y="3"/>
                  </a:lnTo>
                  <a:lnTo>
                    <a:pt x="40" y="141"/>
                  </a:lnTo>
                  <a:lnTo>
                    <a:pt x="41" y="141"/>
                  </a:lnTo>
                  <a:lnTo>
                    <a:pt x="41" y="140"/>
                  </a:lnTo>
                  <a:lnTo>
                    <a:pt x="41" y="141"/>
                  </a:lnTo>
                  <a:lnTo>
                    <a:pt x="42" y="141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42"/>
                  </a:lnTo>
                  <a:lnTo>
                    <a:pt x="42" y="142"/>
                  </a:lnTo>
                  <a:lnTo>
                    <a:pt x="42" y="141"/>
                  </a:lnTo>
                  <a:lnTo>
                    <a:pt x="4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Freeform 47">
            <a:extLst>
              <a:ext uri="{FF2B5EF4-FFF2-40B4-BE49-F238E27FC236}">
                <a16:creationId xmlns:a16="http://schemas.microsoft.com/office/drawing/2014/main" id="{D76662D0-B38C-7878-8326-533D0C41EDD1}"/>
              </a:ext>
            </a:extLst>
          </p:cNvPr>
          <p:cNvSpPr>
            <a:spLocks/>
          </p:cNvSpPr>
          <p:nvPr/>
        </p:nvSpPr>
        <p:spPr bwMode="auto">
          <a:xfrm>
            <a:off x="87630" y="2709274"/>
            <a:ext cx="779463" cy="1303338"/>
          </a:xfrm>
          <a:custGeom>
            <a:avLst/>
            <a:gdLst>
              <a:gd name="T0" fmla="*/ 179 w 491"/>
              <a:gd name="T1" fmla="*/ 299 h 821"/>
              <a:gd name="T2" fmla="*/ 184 w 491"/>
              <a:gd name="T3" fmla="*/ 299 h 821"/>
              <a:gd name="T4" fmla="*/ 184 w 491"/>
              <a:gd name="T5" fmla="*/ 10 h 821"/>
              <a:gd name="T6" fmla="*/ 481 w 491"/>
              <a:gd name="T7" fmla="*/ 10 h 821"/>
              <a:gd name="T8" fmla="*/ 481 w 491"/>
              <a:gd name="T9" fmla="*/ 811 h 821"/>
              <a:gd name="T10" fmla="*/ 10 w 491"/>
              <a:gd name="T11" fmla="*/ 811 h 821"/>
              <a:gd name="T12" fmla="*/ 10 w 491"/>
              <a:gd name="T13" fmla="*/ 302 h 821"/>
              <a:gd name="T14" fmla="*/ 184 w 491"/>
              <a:gd name="T15" fmla="*/ 304 h 821"/>
              <a:gd name="T16" fmla="*/ 184 w 491"/>
              <a:gd name="T17" fmla="*/ 299 h 821"/>
              <a:gd name="T18" fmla="*/ 179 w 491"/>
              <a:gd name="T19" fmla="*/ 299 h 821"/>
              <a:gd name="T20" fmla="*/ 179 w 491"/>
              <a:gd name="T21" fmla="*/ 294 h 821"/>
              <a:gd name="T22" fmla="*/ 0 w 491"/>
              <a:gd name="T23" fmla="*/ 293 h 821"/>
              <a:gd name="T24" fmla="*/ 0 w 491"/>
              <a:gd name="T25" fmla="*/ 821 h 821"/>
              <a:gd name="T26" fmla="*/ 491 w 491"/>
              <a:gd name="T27" fmla="*/ 821 h 821"/>
              <a:gd name="T28" fmla="*/ 491 w 491"/>
              <a:gd name="T29" fmla="*/ 0 h 821"/>
              <a:gd name="T30" fmla="*/ 174 w 491"/>
              <a:gd name="T31" fmla="*/ 0 h 821"/>
              <a:gd name="T32" fmla="*/ 174 w 491"/>
              <a:gd name="T33" fmla="*/ 299 h 821"/>
              <a:gd name="T34" fmla="*/ 179 w 491"/>
              <a:gd name="T35" fmla="*/ 299 h 821"/>
              <a:gd name="T36" fmla="*/ 179 w 491"/>
              <a:gd name="T37" fmla="*/ 294 h 821"/>
              <a:gd name="T38" fmla="*/ 179 w 491"/>
              <a:gd name="T39" fmla="*/ 299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1" h="821">
                <a:moveTo>
                  <a:pt x="179" y="299"/>
                </a:moveTo>
                <a:lnTo>
                  <a:pt x="184" y="299"/>
                </a:lnTo>
                <a:lnTo>
                  <a:pt x="184" y="10"/>
                </a:lnTo>
                <a:lnTo>
                  <a:pt x="481" y="10"/>
                </a:lnTo>
                <a:lnTo>
                  <a:pt x="481" y="811"/>
                </a:lnTo>
                <a:lnTo>
                  <a:pt x="10" y="811"/>
                </a:lnTo>
                <a:lnTo>
                  <a:pt x="10" y="302"/>
                </a:lnTo>
                <a:lnTo>
                  <a:pt x="184" y="304"/>
                </a:lnTo>
                <a:lnTo>
                  <a:pt x="184" y="299"/>
                </a:lnTo>
                <a:lnTo>
                  <a:pt x="179" y="299"/>
                </a:lnTo>
                <a:lnTo>
                  <a:pt x="179" y="294"/>
                </a:lnTo>
                <a:lnTo>
                  <a:pt x="0" y="293"/>
                </a:lnTo>
                <a:lnTo>
                  <a:pt x="0" y="821"/>
                </a:lnTo>
                <a:lnTo>
                  <a:pt x="491" y="821"/>
                </a:lnTo>
                <a:lnTo>
                  <a:pt x="491" y="0"/>
                </a:lnTo>
                <a:lnTo>
                  <a:pt x="174" y="0"/>
                </a:lnTo>
                <a:lnTo>
                  <a:pt x="174" y="299"/>
                </a:lnTo>
                <a:lnTo>
                  <a:pt x="179" y="299"/>
                </a:lnTo>
                <a:lnTo>
                  <a:pt x="179" y="294"/>
                </a:lnTo>
                <a:lnTo>
                  <a:pt x="179" y="2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55">
            <a:extLst>
              <a:ext uri="{FF2B5EF4-FFF2-40B4-BE49-F238E27FC236}">
                <a16:creationId xmlns:a16="http://schemas.microsoft.com/office/drawing/2014/main" id="{5D3BEDE0-17F9-2B61-A4FE-14241A34896C}"/>
              </a:ext>
            </a:extLst>
          </p:cNvPr>
          <p:cNvSpPr>
            <a:spLocks/>
          </p:cNvSpPr>
          <p:nvPr/>
        </p:nvSpPr>
        <p:spPr bwMode="auto">
          <a:xfrm>
            <a:off x="3948430" y="3366499"/>
            <a:ext cx="309563" cy="15875"/>
          </a:xfrm>
          <a:custGeom>
            <a:avLst/>
            <a:gdLst>
              <a:gd name="T0" fmla="*/ 0 w 195"/>
              <a:gd name="T1" fmla="*/ 10 h 10"/>
              <a:gd name="T2" fmla="*/ 195 w 195"/>
              <a:gd name="T3" fmla="*/ 10 h 10"/>
              <a:gd name="T4" fmla="*/ 195 w 195"/>
              <a:gd name="T5" fmla="*/ 0 h 10"/>
              <a:gd name="T6" fmla="*/ 0 w 195"/>
              <a:gd name="T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" h="10">
                <a:moveTo>
                  <a:pt x="0" y="10"/>
                </a:moveTo>
                <a:lnTo>
                  <a:pt x="195" y="10"/>
                </a:lnTo>
                <a:lnTo>
                  <a:pt x="19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034EC88-F9E7-4850-B3DF-0C278336EECB}"/>
              </a:ext>
            </a:extLst>
          </p:cNvPr>
          <p:cNvGrpSpPr/>
          <p:nvPr/>
        </p:nvGrpSpPr>
        <p:grpSpPr>
          <a:xfrm>
            <a:off x="8564880" y="2701336"/>
            <a:ext cx="1803400" cy="1374775"/>
            <a:chOff x="8477250" y="2530475"/>
            <a:chExt cx="1803400" cy="1374775"/>
          </a:xfrm>
        </p:grpSpPr>
        <p:sp>
          <p:nvSpPr>
            <p:cNvPr id="54" name="Freeform 74">
              <a:extLst>
                <a:ext uri="{FF2B5EF4-FFF2-40B4-BE49-F238E27FC236}">
                  <a16:creationId xmlns:a16="http://schemas.microsoft.com/office/drawing/2014/main" id="{AB27C7DD-0309-3D70-8A1F-7F8EC7F10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7250" y="2530475"/>
              <a:ext cx="1803400" cy="1374775"/>
            </a:xfrm>
            <a:custGeom>
              <a:avLst/>
              <a:gdLst>
                <a:gd name="T0" fmla="*/ 908 w 916"/>
                <a:gd name="T1" fmla="*/ 348 h 696"/>
                <a:gd name="T2" fmla="*/ 900 w 916"/>
                <a:gd name="T3" fmla="*/ 348 h 696"/>
                <a:gd name="T4" fmla="*/ 865 w 916"/>
                <a:gd name="T5" fmla="*/ 476 h 696"/>
                <a:gd name="T6" fmla="*/ 706 w 916"/>
                <a:gd name="T7" fmla="*/ 623 h 696"/>
                <a:gd name="T8" fmla="*/ 458 w 916"/>
                <a:gd name="T9" fmla="*/ 680 h 696"/>
                <a:gd name="T10" fmla="*/ 144 w 916"/>
                <a:gd name="T11" fmla="*/ 582 h 696"/>
                <a:gd name="T12" fmla="*/ 50 w 916"/>
                <a:gd name="T13" fmla="*/ 476 h 696"/>
                <a:gd name="T14" fmla="*/ 16 w 916"/>
                <a:gd name="T15" fmla="*/ 348 h 696"/>
                <a:gd name="T16" fmla="*/ 50 w 916"/>
                <a:gd name="T17" fmla="*/ 219 h 696"/>
                <a:gd name="T18" fmla="*/ 210 w 916"/>
                <a:gd name="T19" fmla="*/ 73 h 696"/>
                <a:gd name="T20" fmla="*/ 458 w 916"/>
                <a:gd name="T21" fmla="*/ 16 h 696"/>
                <a:gd name="T22" fmla="*/ 771 w 916"/>
                <a:gd name="T23" fmla="*/ 114 h 696"/>
                <a:gd name="T24" fmla="*/ 865 w 916"/>
                <a:gd name="T25" fmla="*/ 219 h 696"/>
                <a:gd name="T26" fmla="*/ 900 w 916"/>
                <a:gd name="T27" fmla="*/ 348 h 696"/>
                <a:gd name="T28" fmla="*/ 908 w 916"/>
                <a:gd name="T29" fmla="*/ 348 h 696"/>
                <a:gd name="T30" fmla="*/ 916 w 916"/>
                <a:gd name="T31" fmla="*/ 348 h 696"/>
                <a:gd name="T32" fmla="*/ 879 w 916"/>
                <a:gd name="T33" fmla="*/ 211 h 696"/>
                <a:gd name="T34" fmla="*/ 713 w 916"/>
                <a:gd name="T35" fmla="*/ 59 h 696"/>
                <a:gd name="T36" fmla="*/ 458 w 916"/>
                <a:gd name="T37" fmla="*/ 0 h 696"/>
                <a:gd name="T38" fmla="*/ 135 w 916"/>
                <a:gd name="T39" fmla="*/ 101 h 696"/>
                <a:gd name="T40" fmla="*/ 36 w 916"/>
                <a:gd name="T41" fmla="*/ 211 h 696"/>
                <a:gd name="T42" fmla="*/ 0 w 916"/>
                <a:gd name="T43" fmla="*/ 348 h 696"/>
                <a:gd name="T44" fmla="*/ 36 w 916"/>
                <a:gd name="T45" fmla="*/ 484 h 696"/>
                <a:gd name="T46" fmla="*/ 203 w 916"/>
                <a:gd name="T47" fmla="*/ 637 h 696"/>
                <a:gd name="T48" fmla="*/ 458 w 916"/>
                <a:gd name="T49" fmla="*/ 696 h 696"/>
                <a:gd name="T50" fmla="*/ 781 w 916"/>
                <a:gd name="T51" fmla="*/ 595 h 696"/>
                <a:gd name="T52" fmla="*/ 879 w 916"/>
                <a:gd name="T53" fmla="*/ 484 h 696"/>
                <a:gd name="T54" fmla="*/ 916 w 916"/>
                <a:gd name="T55" fmla="*/ 348 h 696"/>
                <a:gd name="T56" fmla="*/ 908 w 916"/>
                <a:gd name="T57" fmla="*/ 348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16" h="696">
                  <a:moveTo>
                    <a:pt x="908" y="348"/>
                  </a:moveTo>
                  <a:cubicBezTo>
                    <a:pt x="900" y="348"/>
                    <a:pt x="900" y="348"/>
                    <a:pt x="900" y="348"/>
                  </a:cubicBezTo>
                  <a:cubicBezTo>
                    <a:pt x="900" y="393"/>
                    <a:pt x="888" y="437"/>
                    <a:pt x="865" y="476"/>
                  </a:cubicBezTo>
                  <a:cubicBezTo>
                    <a:pt x="832" y="536"/>
                    <a:pt x="776" y="586"/>
                    <a:pt x="706" y="623"/>
                  </a:cubicBezTo>
                  <a:cubicBezTo>
                    <a:pt x="635" y="659"/>
                    <a:pt x="550" y="680"/>
                    <a:pt x="458" y="680"/>
                  </a:cubicBezTo>
                  <a:cubicBezTo>
                    <a:pt x="335" y="680"/>
                    <a:pt x="224" y="642"/>
                    <a:pt x="144" y="582"/>
                  </a:cubicBezTo>
                  <a:cubicBezTo>
                    <a:pt x="104" y="552"/>
                    <a:pt x="72" y="516"/>
                    <a:pt x="50" y="476"/>
                  </a:cubicBezTo>
                  <a:cubicBezTo>
                    <a:pt x="28" y="437"/>
                    <a:pt x="16" y="393"/>
                    <a:pt x="16" y="348"/>
                  </a:cubicBezTo>
                  <a:cubicBezTo>
                    <a:pt x="16" y="302"/>
                    <a:pt x="28" y="259"/>
                    <a:pt x="50" y="219"/>
                  </a:cubicBezTo>
                  <a:cubicBezTo>
                    <a:pt x="83" y="160"/>
                    <a:pt x="139" y="109"/>
                    <a:pt x="210" y="73"/>
                  </a:cubicBezTo>
                  <a:cubicBezTo>
                    <a:pt x="280" y="37"/>
                    <a:pt x="366" y="16"/>
                    <a:pt x="458" y="16"/>
                  </a:cubicBezTo>
                  <a:cubicBezTo>
                    <a:pt x="580" y="16"/>
                    <a:pt x="691" y="53"/>
                    <a:pt x="771" y="114"/>
                  </a:cubicBezTo>
                  <a:cubicBezTo>
                    <a:pt x="811" y="144"/>
                    <a:pt x="843" y="180"/>
                    <a:pt x="865" y="219"/>
                  </a:cubicBezTo>
                  <a:cubicBezTo>
                    <a:pt x="888" y="259"/>
                    <a:pt x="900" y="302"/>
                    <a:pt x="900" y="348"/>
                  </a:cubicBezTo>
                  <a:cubicBezTo>
                    <a:pt x="908" y="348"/>
                    <a:pt x="908" y="348"/>
                    <a:pt x="908" y="348"/>
                  </a:cubicBezTo>
                  <a:cubicBezTo>
                    <a:pt x="916" y="348"/>
                    <a:pt x="916" y="348"/>
                    <a:pt x="916" y="348"/>
                  </a:cubicBezTo>
                  <a:cubicBezTo>
                    <a:pt x="916" y="299"/>
                    <a:pt x="903" y="253"/>
                    <a:pt x="879" y="211"/>
                  </a:cubicBezTo>
                  <a:cubicBezTo>
                    <a:pt x="844" y="149"/>
                    <a:pt x="786" y="96"/>
                    <a:pt x="713" y="59"/>
                  </a:cubicBezTo>
                  <a:cubicBezTo>
                    <a:pt x="640" y="21"/>
                    <a:pt x="552" y="0"/>
                    <a:pt x="458" y="0"/>
                  </a:cubicBezTo>
                  <a:cubicBezTo>
                    <a:pt x="332" y="0"/>
                    <a:pt x="218" y="38"/>
                    <a:pt x="135" y="101"/>
                  </a:cubicBezTo>
                  <a:cubicBezTo>
                    <a:pt x="93" y="132"/>
                    <a:pt x="60" y="170"/>
                    <a:pt x="36" y="211"/>
                  </a:cubicBezTo>
                  <a:cubicBezTo>
                    <a:pt x="13" y="253"/>
                    <a:pt x="0" y="299"/>
                    <a:pt x="0" y="348"/>
                  </a:cubicBezTo>
                  <a:cubicBezTo>
                    <a:pt x="0" y="396"/>
                    <a:pt x="13" y="442"/>
                    <a:pt x="36" y="484"/>
                  </a:cubicBezTo>
                  <a:cubicBezTo>
                    <a:pt x="71" y="547"/>
                    <a:pt x="130" y="600"/>
                    <a:pt x="203" y="637"/>
                  </a:cubicBezTo>
                  <a:cubicBezTo>
                    <a:pt x="276" y="674"/>
                    <a:pt x="363" y="696"/>
                    <a:pt x="458" y="696"/>
                  </a:cubicBezTo>
                  <a:cubicBezTo>
                    <a:pt x="584" y="696"/>
                    <a:pt x="698" y="657"/>
                    <a:pt x="781" y="595"/>
                  </a:cubicBezTo>
                  <a:cubicBezTo>
                    <a:pt x="822" y="563"/>
                    <a:pt x="856" y="526"/>
                    <a:pt x="879" y="484"/>
                  </a:cubicBezTo>
                  <a:cubicBezTo>
                    <a:pt x="903" y="442"/>
                    <a:pt x="916" y="396"/>
                    <a:pt x="916" y="348"/>
                  </a:cubicBezTo>
                  <a:cubicBezTo>
                    <a:pt x="908" y="348"/>
                    <a:pt x="908" y="348"/>
                    <a:pt x="908" y="3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5" name="Picture 75">
              <a:extLst>
                <a:ext uri="{FF2B5EF4-FFF2-40B4-BE49-F238E27FC236}">
                  <a16:creationId xmlns:a16="http://schemas.microsoft.com/office/drawing/2014/main" id="{6A97B210-CA17-F1E3-7C8E-07841C2AE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7250" y="2708275"/>
              <a:ext cx="77788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76">
              <a:extLst>
                <a:ext uri="{FF2B5EF4-FFF2-40B4-BE49-F238E27FC236}">
                  <a16:creationId xmlns:a16="http://schemas.microsoft.com/office/drawing/2014/main" id="{81B80D62-E5D7-4B6F-6027-E72CA77E7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900" y="3440113"/>
              <a:ext cx="69850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77">
              <a:extLst>
                <a:ext uri="{FF2B5EF4-FFF2-40B4-BE49-F238E27FC236}">
                  <a16:creationId xmlns:a16="http://schemas.microsoft.com/office/drawing/2014/main" id="{6F78139E-95DA-1D3E-34A2-B15F6370B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8138" y="3557588"/>
              <a:ext cx="355600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78">
              <a:extLst>
                <a:ext uri="{FF2B5EF4-FFF2-40B4-BE49-F238E27FC236}">
                  <a16:creationId xmlns:a16="http://schemas.microsoft.com/office/drawing/2014/main" id="{C0720ED8-E5AD-5E7A-BAB1-391B64D8E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1875" y="3071813"/>
              <a:ext cx="80963" cy="39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9">
              <a:extLst>
                <a:ext uri="{FF2B5EF4-FFF2-40B4-BE49-F238E27FC236}">
                  <a16:creationId xmlns:a16="http://schemas.microsoft.com/office/drawing/2014/main" id="{761A3F43-DEAD-DB7C-1D85-53993DFA5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0438" y="2951163"/>
              <a:ext cx="312738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80">
              <a:extLst>
                <a:ext uri="{FF2B5EF4-FFF2-40B4-BE49-F238E27FC236}">
                  <a16:creationId xmlns:a16="http://schemas.microsoft.com/office/drawing/2014/main" id="{918815A6-8F39-7E01-2478-17FC120D0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8725" y="2684463"/>
              <a:ext cx="696913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81">
              <a:extLst>
                <a:ext uri="{FF2B5EF4-FFF2-40B4-BE49-F238E27FC236}">
                  <a16:creationId xmlns:a16="http://schemas.microsoft.com/office/drawing/2014/main" id="{3FFEED21-6D56-4B83-B21D-6548E9686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913" y="3451225"/>
              <a:ext cx="301625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82">
              <a:extLst>
                <a:ext uri="{FF2B5EF4-FFF2-40B4-BE49-F238E27FC236}">
                  <a16:creationId xmlns:a16="http://schemas.microsoft.com/office/drawing/2014/main" id="{7A06B632-FC9F-30AE-0BBB-4CDD989A8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2388" y="3106738"/>
              <a:ext cx="841577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cs typeface="Arial" panose="020B0604020202020204" pitchFamily="34" charset="0"/>
                </a:rPr>
                <a:t>Dataset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6542E88-EC9E-B1BB-6755-EFBB1DBABC12}"/>
              </a:ext>
            </a:extLst>
          </p:cNvPr>
          <p:cNvGrpSpPr/>
          <p:nvPr/>
        </p:nvGrpSpPr>
        <p:grpSpPr>
          <a:xfrm>
            <a:off x="5361305" y="3326811"/>
            <a:ext cx="447675" cy="93663"/>
            <a:chOff x="5273675" y="3155950"/>
            <a:chExt cx="447675" cy="93663"/>
          </a:xfrm>
        </p:grpSpPr>
        <p:sp>
          <p:nvSpPr>
            <p:cNvPr id="64" name="Rectangle 83">
              <a:extLst>
                <a:ext uri="{FF2B5EF4-FFF2-40B4-BE49-F238E27FC236}">
                  <a16:creationId xmlns:a16="http://schemas.microsoft.com/office/drawing/2014/main" id="{A7767434-B718-6285-2627-A7328DB64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3675" y="3195638"/>
              <a:ext cx="307975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A7CB304-57FD-746F-F269-798456C6527A}"/>
                </a:ext>
              </a:extLst>
            </p:cNvPr>
            <p:cNvGrpSpPr/>
            <p:nvPr/>
          </p:nvGrpSpPr>
          <p:grpSpPr>
            <a:xfrm>
              <a:off x="5273675" y="3155950"/>
              <a:ext cx="447675" cy="93663"/>
              <a:chOff x="5273675" y="3155950"/>
              <a:chExt cx="447675" cy="93663"/>
            </a:xfrm>
          </p:grpSpPr>
          <p:sp>
            <p:nvSpPr>
              <p:cNvPr id="66" name="Freeform 84">
                <a:extLst>
                  <a:ext uri="{FF2B5EF4-FFF2-40B4-BE49-F238E27FC236}">
                    <a16:creationId xmlns:a16="http://schemas.microsoft.com/office/drawing/2014/main" id="{E273626A-8DAF-F85B-DEDC-87BE08AF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675" y="3195638"/>
                <a:ext cx="307975" cy="15875"/>
              </a:xfrm>
              <a:custGeom>
                <a:avLst/>
                <a:gdLst>
                  <a:gd name="T0" fmla="*/ 0 w 194"/>
                  <a:gd name="T1" fmla="*/ 10 h 10"/>
                  <a:gd name="T2" fmla="*/ 194 w 194"/>
                  <a:gd name="T3" fmla="*/ 10 h 10"/>
                  <a:gd name="T4" fmla="*/ 194 w 194"/>
                  <a:gd name="T5" fmla="*/ 0 h 10"/>
                  <a:gd name="T6" fmla="*/ 0 w 19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10">
                    <a:moveTo>
                      <a:pt x="0" y="10"/>
                    </a:moveTo>
                    <a:lnTo>
                      <a:pt x="194" y="10"/>
                    </a:lnTo>
                    <a:lnTo>
                      <a:pt x="19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Freeform 85">
                <a:extLst>
                  <a:ext uri="{FF2B5EF4-FFF2-40B4-BE49-F238E27FC236}">
                    <a16:creationId xmlns:a16="http://schemas.microsoft.com/office/drawing/2014/main" id="{3DB60B16-7E87-9F4E-219D-A22EEA8D5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3155950"/>
                <a:ext cx="171450" cy="93663"/>
              </a:xfrm>
              <a:custGeom>
                <a:avLst/>
                <a:gdLst>
                  <a:gd name="T0" fmla="*/ 0 w 108"/>
                  <a:gd name="T1" fmla="*/ 59 h 59"/>
                  <a:gd name="T2" fmla="*/ 108 w 108"/>
                  <a:gd name="T3" fmla="*/ 30 h 59"/>
                  <a:gd name="T4" fmla="*/ 0 w 108"/>
                  <a:gd name="T5" fmla="*/ 0 h 59"/>
                  <a:gd name="T6" fmla="*/ 0 w 108"/>
                  <a:gd name="T7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59">
                    <a:moveTo>
                      <a:pt x="0" y="59"/>
                    </a:moveTo>
                    <a:lnTo>
                      <a:pt x="108" y="30"/>
                    </a:lnTo>
                    <a:lnTo>
                      <a:pt x="0" y="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B4A754E-C11B-B766-E498-6C0243207DE5}"/>
              </a:ext>
            </a:extLst>
          </p:cNvPr>
          <p:cNvGrpSpPr/>
          <p:nvPr/>
        </p:nvGrpSpPr>
        <p:grpSpPr>
          <a:xfrm>
            <a:off x="4929505" y="4333286"/>
            <a:ext cx="858838" cy="239713"/>
            <a:chOff x="4841875" y="4162425"/>
            <a:chExt cx="858838" cy="239713"/>
          </a:xfrm>
        </p:grpSpPr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C5E7E8DF-40E2-F1CB-1451-A0F2D5E2A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4346575"/>
              <a:ext cx="719138" cy="19050"/>
            </a:xfrm>
            <a:custGeom>
              <a:avLst/>
              <a:gdLst>
                <a:gd name="T0" fmla="*/ 0 w 453"/>
                <a:gd name="T1" fmla="*/ 12 h 12"/>
                <a:gd name="T2" fmla="*/ 453 w 453"/>
                <a:gd name="T3" fmla="*/ 10 h 12"/>
                <a:gd name="T4" fmla="*/ 453 w 453"/>
                <a:gd name="T5" fmla="*/ 0 h 12"/>
                <a:gd name="T6" fmla="*/ 0 w 453"/>
                <a:gd name="T7" fmla="*/ 3 h 12"/>
                <a:gd name="T8" fmla="*/ 0 w 45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12">
                  <a:moveTo>
                    <a:pt x="0" y="12"/>
                  </a:moveTo>
                  <a:lnTo>
                    <a:pt x="453" y="10"/>
                  </a:lnTo>
                  <a:lnTo>
                    <a:pt x="453" y="0"/>
                  </a:lnTo>
                  <a:lnTo>
                    <a:pt x="0" y="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B0485C7C-FD2E-5171-C7A9-1BF6DC9AF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4346575"/>
              <a:ext cx="719138" cy="19050"/>
            </a:xfrm>
            <a:custGeom>
              <a:avLst/>
              <a:gdLst>
                <a:gd name="T0" fmla="*/ 0 w 453"/>
                <a:gd name="T1" fmla="*/ 12 h 12"/>
                <a:gd name="T2" fmla="*/ 453 w 453"/>
                <a:gd name="T3" fmla="*/ 10 h 12"/>
                <a:gd name="T4" fmla="*/ 453 w 453"/>
                <a:gd name="T5" fmla="*/ 0 h 12"/>
                <a:gd name="T6" fmla="*/ 0 w 453"/>
                <a:gd name="T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2">
                  <a:moveTo>
                    <a:pt x="0" y="12"/>
                  </a:moveTo>
                  <a:lnTo>
                    <a:pt x="453" y="10"/>
                  </a:lnTo>
                  <a:lnTo>
                    <a:pt x="453" y="0"/>
                  </a:lnTo>
                  <a:lnTo>
                    <a:pt x="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90">
              <a:extLst>
                <a:ext uri="{FF2B5EF4-FFF2-40B4-BE49-F238E27FC236}">
                  <a16:creationId xmlns:a16="http://schemas.microsoft.com/office/drawing/2014/main" id="{FE9A4DEB-9C4C-F26E-7B8E-3DA73DC1C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4308475"/>
              <a:ext cx="171450" cy="93663"/>
            </a:xfrm>
            <a:custGeom>
              <a:avLst/>
              <a:gdLst>
                <a:gd name="T0" fmla="*/ 0 w 108"/>
                <a:gd name="T1" fmla="*/ 59 h 59"/>
                <a:gd name="T2" fmla="*/ 108 w 108"/>
                <a:gd name="T3" fmla="*/ 29 h 59"/>
                <a:gd name="T4" fmla="*/ 0 w 108"/>
                <a:gd name="T5" fmla="*/ 0 h 59"/>
                <a:gd name="T6" fmla="*/ 0 w 108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59">
                  <a:moveTo>
                    <a:pt x="0" y="59"/>
                  </a:moveTo>
                  <a:lnTo>
                    <a:pt x="108" y="29"/>
                  </a:lnTo>
                  <a:lnTo>
                    <a:pt x="0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91">
              <a:extLst>
                <a:ext uri="{FF2B5EF4-FFF2-40B4-BE49-F238E27FC236}">
                  <a16:creationId xmlns:a16="http://schemas.microsoft.com/office/drawing/2014/main" id="{0C78FE3C-429D-157E-1E68-C85304D13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138" y="4162425"/>
              <a:ext cx="9457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73" name="Rectangle 92">
              <a:extLst>
                <a:ext uri="{FF2B5EF4-FFF2-40B4-BE49-F238E27FC236}">
                  <a16:creationId xmlns:a16="http://schemas.microsoft.com/office/drawing/2014/main" id="{CFF32810-F71E-4FED-FE79-E5ACD663D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388" y="4162425"/>
              <a:ext cx="49532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ampling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213A8D4-FA45-213C-D3A2-201F95DAC500}"/>
              </a:ext>
            </a:extLst>
          </p:cNvPr>
          <p:cNvGrpSpPr/>
          <p:nvPr/>
        </p:nvGrpSpPr>
        <p:grpSpPr>
          <a:xfrm>
            <a:off x="4030980" y="4344399"/>
            <a:ext cx="901700" cy="366713"/>
            <a:chOff x="3943350" y="4173538"/>
            <a:chExt cx="901700" cy="366713"/>
          </a:xfrm>
        </p:grpSpPr>
        <p:sp>
          <p:nvSpPr>
            <p:cNvPr id="75" name="Rectangle 86">
              <a:extLst>
                <a:ext uri="{FF2B5EF4-FFF2-40B4-BE49-F238E27FC236}">
                  <a16:creationId xmlns:a16="http://schemas.microsoft.com/office/drawing/2014/main" id="{4A04010C-EB3F-CEAD-C309-2F8CEC177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176713"/>
              <a:ext cx="893763" cy="358775"/>
            </a:xfrm>
            <a:prstGeom prst="rect">
              <a:avLst/>
            </a:prstGeom>
            <a:solidFill>
              <a:srgbClr val="00B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87">
              <a:extLst>
                <a:ext uri="{FF2B5EF4-FFF2-40B4-BE49-F238E27FC236}">
                  <a16:creationId xmlns:a16="http://schemas.microsoft.com/office/drawing/2014/main" id="{6ADF765E-BD63-8E4F-FE4F-10B5AE45A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350" y="4173538"/>
              <a:ext cx="901700" cy="366713"/>
            </a:xfrm>
            <a:custGeom>
              <a:avLst/>
              <a:gdLst>
                <a:gd name="T0" fmla="*/ 566 w 568"/>
                <a:gd name="T1" fmla="*/ 228 h 231"/>
                <a:gd name="T2" fmla="*/ 566 w 568"/>
                <a:gd name="T3" fmla="*/ 226 h 231"/>
                <a:gd name="T4" fmla="*/ 5 w 568"/>
                <a:gd name="T5" fmla="*/ 226 h 231"/>
                <a:gd name="T6" fmla="*/ 5 w 568"/>
                <a:gd name="T7" fmla="*/ 5 h 231"/>
                <a:gd name="T8" fmla="*/ 563 w 568"/>
                <a:gd name="T9" fmla="*/ 5 h 231"/>
                <a:gd name="T10" fmla="*/ 563 w 568"/>
                <a:gd name="T11" fmla="*/ 228 h 231"/>
                <a:gd name="T12" fmla="*/ 566 w 568"/>
                <a:gd name="T13" fmla="*/ 228 h 231"/>
                <a:gd name="T14" fmla="*/ 566 w 568"/>
                <a:gd name="T15" fmla="*/ 226 h 231"/>
                <a:gd name="T16" fmla="*/ 566 w 568"/>
                <a:gd name="T17" fmla="*/ 228 h 231"/>
                <a:gd name="T18" fmla="*/ 568 w 568"/>
                <a:gd name="T19" fmla="*/ 228 h 231"/>
                <a:gd name="T20" fmla="*/ 568 w 568"/>
                <a:gd name="T21" fmla="*/ 0 h 231"/>
                <a:gd name="T22" fmla="*/ 0 w 568"/>
                <a:gd name="T23" fmla="*/ 0 h 231"/>
                <a:gd name="T24" fmla="*/ 0 w 568"/>
                <a:gd name="T25" fmla="*/ 231 h 231"/>
                <a:gd name="T26" fmla="*/ 568 w 568"/>
                <a:gd name="T27" fmla="*/ 231 h 231"/>
                <a:gd name="T28" fmla="*/ 568 w 568"/>
                <a:gd name="T29" fmla="*/ 228 h 231"/>
                <a:gd name="T30" fmla="*/ 566 w 568"/>
                <a:gd name="T31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231">
                  <a:moveTo>
                    <a:pt x="566" y="228"/>
                  </a:moveTo>
                  <a:lnTo>
                    <a:pt x="566" y="226"/>
                  </a:lnTo>
                  <a:lnTo>
                    <a:pt x="5" y="226"/>
                  </a:lnTo>
                  <a:lnTo>
                    <a:pt x="5" y="5"/>
                  </a:lnTo>
                  <a:lnTo>
                    <a:pt x="563" y="5"/>
                  </a:lnTo>
                  <a:lnTo>
                    <a:pt x="563" y="228"/>
                  </a:lnTo>
                  <a:lnTo>
                    <a:pt x="566" y="228"/>
                  </a:lnTo>
                  <a:lnTo>
                    <a:pt x="566" y="226"/>
                  </a:lnTo>
                  <a:lnTo>
                    <a:pt x="566" y="228"/>
                  </a:lnTo>
                  <a:lnTo>
                    <a:pt x="568" y="228"/>
                  </a:lnTo>
                  <a:lnTo>
                    <a:pt x="568" y="0"/>
                  </a:lnTo>
                  <a:lnTo>
                    <a:pt x="0" y="0"/>
                  </a:lnTo>
                  <a:lnTo>
                    <a:pt x="0" y="231"/>
                  </a:lnTo>
                  <a:lnTo>
                    <a:pt x="568" y="231"/>
                  </a:lnTo>
                  <a:lnTo>
                    <a:pt x="568" y="228"/>
                  </a:lnTo>
                  <a:lnTo>
                    <a:pt x="566" y="2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93">
                  <a:extLst>
                    <a:ext uri="{FF2B5EF4-FFF2-40B4-BE49-F238E27FC236}">
                      <a16:creationId xmlns:a16="http://schemas.microsoft.com/office/drawing/2014/main" id="{A20AAB6E-8E59-ED43-C447-C8F1670B0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1775" y="4230688"/>
                  <a:ext cx="686085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pc="0" baseline="0" smtClean="0">
                            <a:ln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𝑁</m:t>
                        </m:r>
                        <m:r>
                          <a:rPr lang="en-US" altLang="zh-CN" sz="1600" b="0" i="1" spc="0" baseline="0" smtClean="0">
                            <a:ln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(0, 1)</m:t>
                        </m:r>
                      </m:oMath>
                    </m:oMathPara>
                  </a14:m>
                  <a:endParaRPr lang="zh-CN" altLang="en-US" sz="1600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2085" name="Rectangle 93">
                  <a:extLst>
                    <a:ext uri="{FF2B5EF4-FFF2-40B4-BE49-F238E27FC236}">
                      <a16:creationId xmlns:a16="http://schemas.microsoft.com/office/drawing/2014/main" id="{53C9159C-A3C7-EA41-B03E-8ACAEE2ED8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41775" y="4230688"/>
                  <a:ext cx="686085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5310" r="-9735" b="-375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00AB00F-4928-AD88-D297-7FBDD7209083}"/>
              </a:ext>
            </a:extLst>
          </p:cNvPr>
          <p:cNvGrpSpPr/>
          <p:nvPr/>
        </p:nvGrpSpPr>
        <p:grpSpPr>
          <a:xfrm>
            <a:off x="6396355" y="3342686"/>
            <a:ext cx="449263" cy="92075"/>
            <a:chOff x="6308725" y="3171825"/>
            <a:chExt cx="449263" cy="92075"/>
          </a:xfrm>
        </p:grpSpPr>
        <p:sp>
          <p:nvSpPr>
            <p:cNvPr id="79" name="Rectangle 99">
              <a:extLst>
                <a:ext uri="{FF2B5EF4-FFF2-40B4-BE49-F238E27FC236}">
                  <a16:creationId xmlns:a16="http://schemas.microsoft.com/office/drawing/2014/main" id="{139A7346-5FB5-B80C-D683-9B31A72FF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5" y="3209925"/>
              <a:ext cx="309563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100">
              <a:extLst>
                <a:ext uri="{FF2B5EF4-FFF2-40B4-BE49-F238E27FC236}">
                  <a16:creationId xmlns:a16="http://schemas.microsoft.com/office/drawing/2014/main" id="{243C93DF-D997-7329-4CB9-09FAD3801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209925"/>
              <a:ext cx="309563" cy="15875"/>
            </a:xfrm>
            <a:custGeom>
              <a:avLst/>
              <a:gdLst>
                <a:gd name="T0" fmla="*/ 0 w 195"/>
                <a:gd name="T1" fmla="*/ 10 h 10"/>
                <a:gd name="T2" fmla="*/ 195 w 195"/>
                <a:gd name="T3" fmla="*/ 10 h 10"/>
                <a:gd name="T4" fmla="*/ 195 w 195"/>
                <a:gd name="T5" fmla="*/ 0 h 10"/>
                <a:gd name="T6" fmla="*/ 0 w 19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0">
                  <a:moveTo>
                    <a:pt x="0" y="10"/>
                  </a:moveTo>
                  <a:lnTo>
                    <a:pt x="195" y="10"/>
                  </a:lnTo>
                  <a:lnTo>
                    <a:pt x="1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101">
              <a:extLst>
                <a:ext uri="{FF2B5EF4-FFF2-40B4-BE49-F238E27FC236}">
                  <a16:creationId xmlns:a16="http://schemas.microsoft.com/office/drawing/2014/main" id="{83CB0C83-176C-3DA4-D673-B546B9D80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538" y="3171825"/>
              <a:ext cx="171450" cy="92075"/>
            </a:xfrm>
            <a:custGeom>
              <a:avLst/>
              <a:gdLst>
                <a:gd name="T0" fmla="*/ 0 w 108"/>
                <a:gd name="T1" fmla="*/ 58 h 58"/>
                <a:gd name="T2" fmla="*/ 108 w 108"/>
                <a:gd name="T3" fmla="*/ 29 h 58"/>
                <a:gd name="T4" fmla="*/ 0 w 108"/>
                <a:gd name="T5" fmla="*/ 0 h 58"/>
                <a:gd name="T6" fmla="*/ 0 w 108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58">
                  <a:moveTo>
                    <a:pt x="0" y="58"/>
                  </a:moveTo>
                  <a:lnTo>
                    <a:pt x="108" y="29"/>
                  </a:lnTo>
                  <a:lnTo>
                    <a:pt x="0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57B92D48-BA37-967D-0A65-F0614B0883A1}"/>
              </a:ext>
            </a:extLst>
          </p:cNvPr>
          <p:cNvGrpSpPr/>
          <p:nvPr/>
        </p:nvGrpSpPr>
        <p:grpSpPr>
          <a:xfrm>
            <a:off x="7710805" y="3215686"/>
            <a:ext cx="793750" cy="220663"/>
            <a:chOff x="7623175" y="3044825"/>
            <a:chExt cx="793750" cy="220663"/>
          </a:xfrm>
        </p:grpSpPr>
        <p:sp>
          <p:nvSpPr>
            <p:cNvPr id="83" name="Rectangle 19">
              <a:extLst>
                <a:ext uri="{FF2B5EF4-FFF2-40B4-BE49-F238E27FC236}">
                  <a16:creationId xmlns:a16="http://schemas.microsoft.com/office/drawing/2014/main" id="{FBC17964-93FA-2D6A-2C07-B90F72F9D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6675" y="3044825"/>
              <a:ext cx="10259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84" name="Rectangle 20">
              <a:extLst>
                <a:ext uri="{FF2B5EF4-FFF2-40B4-BE49-F238E27FC236}">
                  <a16:creationId xmlns:a16="http://schemas.microsoft.com/office/drawing/2014/main" id="{A6C0CA81-AC08-C45A-9274-8D00907FD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688" y="3044825"/>
              <a:ext cx="117020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et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85" name="Rectangle 21">
              <a:extLst>
                <a:ext uri="{FF2B5EF4-FFF2-40B4-BE49-F238E27FC236}">
                  <a16:creationId xmlns:a16="http://schemas.microsoft.com/office/drawing/2014/main" id="{FD53AB55-6B47-7D06-D389-3D89479CA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0" y="3044825"/>
              <a:ext cx="4648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86" name="Rectangle 22">
              <a:extLst>
                <a:ext uri="{FF2B5EF4-FFF2-40B4-BE49-F238E27FC236}">
                  <a16:creationId xmlns:a16="http://schemas.microsoft.com/office/drawing/2014/main" id="{1B266DE6-5481-B14A-C819-EAFEA3377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3375" y="3044825"/>
              <a:ext cx="11060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ie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72D8BB63-1130-34D9-9EC0-57548A444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2913" y="3044825"/>
              <a:ext cx="7053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v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88" name="Rectangle 24">
              <a:extLst>
                <a:ext uri="{FF2B5EF4-FFF2-40B4-BE49-F238E27FC236}">
                  <a16:creationId xmlns:a16="http://schemas.microsoft.com/office/drawing/2014/main" id="{7F717B64-4DAC-8C1F-12BD-1F3410E92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50" y="3044825"/>
              <a:ext cx="7854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89" name="Freeform 102">
              <a:extLst>
                <a:ext uri="{FF2B5EF4-FFF2-40B4-BE49-F238E27FC236}">
                  <a16:creationId xmlns:a16="http://schemas.microsoft.com/office/drawing/2014/main" id="{7226F8AC-0DDE-5097-BF8F-CA48AAA5F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175" y="3209925"/>
              <a:ext cx="654050" cy="17463"/>
            </a:xfrm>
            <a:custGeom>
              <a:avLst/>
              <a:gdLst>
                <a:gd name="T0" fmla="*/ 0 w 412"/>
                <a:gd name="T1" fmla="*/ 11 h 11"/>
                <a:gd name="T2" fmla="*/ 412 w 412"/>
                <a:gd name="T3" fmla="*/ 10 h 11"/>
                <a:gd name="T4" fmla="*/ 412 w 412"/>
                <a:gd name="T5" fmla="*/ 0 h 11"/>
                <a:gd name="T6" fmla="*/ 0 w 412"/>
                <a:gd name="T7" fmla="*/ 1 h 11"/>
                <a:gd name="T8" fmla="*/ 0 w 412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11">
                  <a:moveTo>
                    <a:pt x="0" y="11"/>
                  </a:moveTo>
                  <a:lnTo>
                    <a:pt x="412" y="10"/>
                  </a:lnTo>
                  <a:lnTo>
                    <a:pt x="412" y="0"/>
                  </a:lnTo>
                  <a:lnTo>
                    <a:pt x="0" y="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103">
              <a:extLst>
                <a:ext uri="{FF2B5EF4-FFF2-40B4-BE49-F238E27FC236}">
                  <a16:creationId xmlns:a16="http://schemas.microsoft.com/office/drawing/2014/main" id="{EE048175-783B-C704-6A08-7F8DA3CD2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175" y="3209925"/>
              <a:ext cx="654050" cy="17463"/>
            </a:xfrm>
            <a:custGeom>
              <a:avLst/>
              <a:gdLst>
                <a:gd name="T0" fmla="*/ 0 w 412"/>
                <a:gd name="T1" fmla="*/ 11 h 11"/>
                <a:gd name="T2" fmla="*/ 412 w 412"/>
                <a:gd name="T3" fmla="*/ 10 h 11"/>
                <a:gd name="T4" fmla="*/ 412 w 412"/>
                <a:gd name="T5" fmla="*/ 0 h 11"/>
                <a:gd name="T6" fmla="*/ 0 w 412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11">
                  <a:moveTo>
                    <a:pt x="0" y="11"/>
                  </a:moveTo>
                  <a:lnTo>
                    <a:pt x="412" y="10"/>
                  </a:lnTo>
                  <a:lnTo>
                    <a:pt x="412" y="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104">
              <a:extLst>
                <a:ext uri="{FF2B5EF4-FFF2-40B4-BE49-F238E27FC236}">
                  <a16:creationId xmlns:a16="http://schemas.microsoft.com/office/drawing/2014/main" id="{1B0C2C9F-342A-10E7-BEE1-318C4668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5475" y="3171825"/>
              <a:ext cx="171450" cy="93663"/>
            </a:xfrm>
            <a:custGeom>
              <a:avLst/>
              <a:gdLst>
                <a:gd name="T0" fmla="*/ 0 w 108"/>
                <a:gd name="T1" fmla="*/ 59 h 59"/>
                <a:gd name="T2" fmla="*/ 108 w 108"/>
                <a:gd name="T3" fmla="*/ 29 h 59"/>
                <a:gd name="T4" fmla="*/ 0 w 108"/>
                <a:gd name="T5" fmla="*/ 0 h 59"/>
                <a:gd name="T6" fmla="*/ 0 w 108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59">
                  <a:moveTo>
                    <a:pt x="0" y="59"/>
                  </a:moveTo>
                  <a:lnTo>
                    <a:pt x="108" y="29"/>
                  </a:lnTo>
                  <a:lnTo>
                    <a:pt x="0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D019837-0C07-FC6B-5D9E-E826D8809B48}"/>
              </a:ext>
            </a:extLst>
          </p:cNvPr>
          <p:cNvGrpSpPr/>
          <p:nvPr/>
        </p:nvGrpSpPr>
        <p:grpSpPr>
          <a:xfrm>
            <a:off x="10411143" y="3342686"/>
            <a:ext cx="449262" cy="92075"/>
            <a:chOff x="10323513" y="3171825"/>
            <a:chExt cx="449262" cy="92075"/>
          </a:xfrm>
        </p:grpSpPr>
        <p:sp>
          <p:nvSpPr>
            <p:cNvPr id="93" name="Rectangle 105">
              <a:extLst>
                <a:ext uri="{FF2B5EF4-FFF2-40B4-BE49-F238E27FC236}">
                  <a16:creationId xmlns:a16="http://schemas.microsoft.com/office/drawing/2014/main" id="{0DDE69F1-E29A-A763-83FA-BAAC73BD2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3513" y="3209925"/>
              <a:ext cx="309563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106">
              <a:extLst>
                <a:ext uri="{FF2B5EF4-FFF2-40B4-BE49-F238E27FC236}">
                  <a16:creationId xmlns:a16="http://schemas.microsoft.com/office/drawing/2014/main" id="{F76E1F12-A04A-4C6B-7BD4-F9171B352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3513" y="3209925"/>
              <a:ext cx="309563" cy="15875"/>
            </a:xfrm>
            <a:custGeom>
              <a:avLst/>
              <a:gdLst>
                <a:gd name="T0" fmla="*/ 0 w 195"/>
                <a:gd name="T1" fmla="*/ 10 h 10"/>
                <a:gd name="T2" fmla="*/ 195 w 195"/>
                <a:gd name="T3" fmla="*/ 10 h 10"/>
                <a:gd name="T4" fmla="*/ 195 w 195"/>
                <a:gd name="T5" fmla="*/ 0 h 10"/>
                <a:gd name="T6" fmla="*/ 0 w 19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0">
                  <a:moveTo>
                    <a:pt x="0" y="10"/>
                  </a:moveTo>
                  <a:lnTo>
                    <a:pt x="195" y="10"/>
                  </a:lnTo>
                  <a:lnTo>
                    <a:pt x="1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107">
              <a:extLst>
                <a:ext uri="{FF2B5EF4-FFF2-40B4-BE49-F238E27FC236}">
                  <a16:creationId xmlns:a16="http://schemas.microsoft.com/office/drawing/2014/main" id="{D49585BC-DE38-BD95-212B-189BF7929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1325" y="3171825"/>
              <a:ext cx="171450" cy="92075"/>
            </a:xfrm>
            <a:custGeom>
              <a:avLst/>
              <a:gdLst>
                <a:gd name="T0" fmla="*/ 0 w 108"/>
                <a:gd name="T1" fmla="*/ 58 h 58"/>
                <a:gd name="T2" fmla="*/ 108 w 108"/>
                <a:gd name="T3" fmla="*/ 29 h 58"/>
                <a:gd name="T4" fmla="*/ 0 w 108"/>
                <a:gd name="T5" fmla="*/ 0 h 58"/>
                <a:gd name="T6" fmla="*/ 0 w 108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58">
                  <a:moveTo>
                    <a:pt x="0" y="58"/>
                  </a:moveTo>
                  <a:lnTo>
                    <a:pt x="108" y="29"/>
                  </a:lnTo>
                  <a:lnTo>
                    <a:pt x="0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A11A0C98-522C-5F6E-B617-415DB2D0E2AD}"/>
              </a:ext>
            </a:extLst>
          </p:cNvPr>
          <p:cNvGrpSpPr/>
          <p:nvPr/>
        </p:nvGrpSpPr>
        <p:grpSpPr>
          <a:xfrm>
            <a:off x="5829618" y="3023599"/>
            <a:ext cx="525463" cy="1790700"/>
            <a:chOff x="5741988" y="2852738"/>
            <a:chExt cx="525463" cy="1790700"/>
          </a:xfrm>
        </p:grpSpPr>
        <p:sp>
          <p:nvSpPr>
            <p:cNvPr id="97" name="Freeform 108">
              <a:extLst>
                <a:ext uri="{FF2B5EF4-FFF2-40B4-BE49-F238E27FC236}">
                  <a16:creationId xmlns:a16="http://schemas.microsoft.com/office/drawing/2014/main" id="{6BE8A1CD-57B5-084D-D952-BA7C048BC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2852738"/>
              <a:ext cx="525463" cy="1790700"/>
            </a:xfrm>
            <a:custGeom>
              <a:avLst/>
              <a:gdLst>
                <a:gd name="T0" fmla="*/ 240 w 267"/>
                <a:gd name="T1" fmla="*/ 907 h 907"/>
                <a:gd name="T2" fmla="*/ 27 w 267"/>
                <a:gd name="T3" fmla="*/ 907 h 907"/>
                <a:gd name="T4" fmla="*/ 0 w 267"/>
                <a:gd name="T5" fmla="*/ 885 h 907"/>
                <a:gd name="T6" fmla="*/ 0 w 267"/>
                <a:gd name="T7" fmla="*/ 23 h 907"/>
                <a:gd name="T8" fmla="*/ 27 w 267"/>
                <a:gd name="T9" fmla="*/ 0 h 907"/>
                <a:gd name="T10" fmla="*/ 240 w 267"/>
                <a:gd name="T11" fmla="*/ 0 h 907"/>
                <a:gd name="T12" fmla="*/ 267 w 267"/>
                <a:gd name="T13" fmla="*/ 23 h 907"/>
                <a:gd name="T14" fmla="*/ 267 w 267"/>
                <a:gd name="T15" fmla="*/ 885 h 907"/>
                <a:gd name="T16" fmla="*/ 240 w 267"/>
                <a:gd name="T1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" h="907">
                  <a:moveTo>
                    <a:pt x="240" y="907"/>
                  </a:moveTo>
                  <a:cubicBezTo>
                    <a:pt x="27" y="907"/>
                    <a:pt x="27" y="907"/>
                    <a:pt x="27" y="907"/>
                  </a:cubicBezTo>
                  <a:cubicBezTo>
                    <a:pt x="12" y="907"/>
                    <a:pt x="0" y="897"/>
                    <a:pt x="0" y="88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5" y="0"/>
                    <a:pt x="267" y="11"/>
                    <a:pt x="267" y="23"/>
                  </a:cubicBezTo>
                  <a:cubicBezTo>
                    <a:pt x="267" y="885"/>
                    <a:pt x="267" y="885"/>
                    <a:pt x="267" y="885"/>
                  </a:cubicBezTo>
                  <a:cubicBezTo>
                    <a:pt x="267" y="897"/>
                    <a:pt x="255" y="907"/>
                    <a:pt x="240" y="907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ectangle 110">
              <a:extLst>
                <a:ext uri="{FF2B5EF4-FFF2-40B4-BE49-F238E27FC236}">
                  <a16:creationId xmlns:a16="http://schemas.microsoft.com/office/drawing/2014/main" id="{A7841331-7713-884B-5861-00F374F7DF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480050" y="3602038"/>
              <a:ext cx="1049338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BBox</a:t>
              </a:r>
              <a:r>
                <a:rPr kumimoji="0" lang="en-US" altLang="zh-CN" sz="1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VAE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</p:grpSp>
      <p:sp>
        <p:nvSpPr>
          <p:cNvPr id="99" name="Freeform 118">
            <a:extLst>
              <a:ext uri="{FF2B5EF4-FFF2-40B4-BE49-F238E27FC236}">
                <a16:creationId xmlns:a16="http://schemas.microsoft.com/office/drawing/2014/main" id="{78CC375B-E7D7-68F6-480C-CA6CE871799D}"/>
              </a:ext>
            </a:extLst>
          </p:cNvPr>
          <p:cNvSpPr>
            <a:spLocks/>
          </p:cNvSpPr>
          <p:nvPr/>
        </p:nvSpPr>
        <p:spPr bwMode="auto">
          <a:xfrm>
            <a:off x="470218" y="2514011"/>
            <a:ext cx="15875" cy="179388"/>
          </a:xfrm>
          <a:custGeom>
            <a:avLst/>
            <a:gdLst>
              <a:gd name="T0" fmla="*/ 5 w 10"/>
              <a:gd name="T1" fmla="*/ 113 h 113"/>
              <a:gd name="T2" fmla="*/ 10 w 10"/>
              <a:gd name="T3" fmla="*/ 113 h 113"/>
              <a:gd name="T4" fmla="*/ 10 w 10"/>
              <a:gd name="T5" fmla="*/ 0 h 113"/>
              <a:gd name="T6" fmla="*/ 0 w 10"/>
              <a:gd name="T7" fmla="*/ 0 h 113"/>
              <a:gd name="T8" fmla="*/ 0 w 10"/>
              <a:gd name="T9" fmla="*/ 113 h 113"/>
              <a:gd name="T10" fmla="*/ 10 w 10"/>
              <a:gd name="T11" fmla="*/ 113 h 113"/>
              <a:gd name="T12" fmla="*/ 5 w 10"/>
              <a:gd name="T13" fmla="*/ 113 h 113"/>
              <a:gd name="T14" fmla="*/ 10 w 10"/>
              <a:gd name="T15" fmla="*/ 113 h 113"/>
              <a:gd name="T16" fmla="*/ 10 w 10"/>
              <a:gd name="T17" fmla="*/ 0 h 113"/>
              <a:gd name="T18" fmla="*/ 0 w 10"/>
              <a:gd name="T19" fmla="*/ 0 h 113"/>
              <a:gd name="T20" fmla="*/ 0 w 10"/>
              <a:gd name="T21" fmla="*/ 113 h 113"/>
              <a:gd name="T22" fmla="*/ 10 w 10"/>
              <a:gd name="T23" fmla="*/ 113 h 113"/>
              <a:gd name="T24" fmla="*/ 5 w 10"/>
              <a:gd name="T25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13">
                <a:moveTo>
                  <a:pt x="5" y="113"/>
                </a:moveTo>
                <a:lnTo>
                  <a:pt x="10" y="113"/>
                </a:lnTo>
                <a:lnTo>
                  <a:pt x="10" y="0"/>
                </a:lnTo>
                <a:lnTo>
                  <a:pt x="0" y="0"/>
                </a:lnTo>
                <a:lnTo>
                  <a:pt x="0" y="113"/>
                </a:lnTo>
                <a:lnTo>
                  <a:pt x="10" y="113"/>
                </a:lnTo>
                <a:lnTo>
                  <a:pt x="5" y="113"/>
                </a:lnTo>
                <a:lnTo>
                  <a:pt x="10" y="113"/>
                </a:lnTo>
                <a:lnTo>
                  <a:pt x="10" y="0"/>
                </a:lnTo>
                <a:lnTo>
                  <a:pt x="0" y="0"/>
                </a:lnTo>
                <a:lnTo>
                  <a:pt x="0" y="113"/>
                </a:lnTo>
                <a:lnTo>
                  <a:pt x="10" y="113"/>
                </a:lnTo>
                <a:lnTo>
                  <a:pt x="5" y="1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reeform 122">
            <a:extLst>
              <a:ext uri="{FF2B5EF4-FFF2-40B4-BE49-F238E27FC236}">
                <a16:creationId xmlns:a16="http://schemas.microsoft.com/office/drawing/2014/main" id="{1D713D6A-1E52-3002-CAF6-EDD4799F5BDF}"/>
              </a:ext>
            </a:extLst>
          </p:cNvPr>
          <p:cNvSpPr>
            <a:spLocks/>
          </p:cNvSpPr>
          <p:nvPr/>
        </p:nvSpPr>
        <p:spPr bwMode="auto">
          <a:xfrm>
            <a:off x="6074093" y="2514011"/>
            <a:ext cx="14288" cy="309563"/>
          </a:xfrm>
          <a:custGeom>
            <a:avLst/>
            <a:gdLst>
              <a:gd name="T0" fmla="*/ 0 w 9"/>
              <a:gd name="T1" fmla="*/ 0 h 195"/>
              <a:gd name="T2" fmla="*/ 0 w 9"/>
              <a:gd name="T3" fmla="*/ 195 h 195"/>
              <a:gd name="T4" fmla="*/ 9 w 9"/>
              <a:gd name="T5" fmla="*/ 195 h 195"/>
              <a:gd name="T6" fmla="*/ 9 w 9"/>
              <a:gd name="T7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195">
                <a:moveTo>
                  <a:pt x="0" y="0"/>
                </a:moveTo>
                <a:lnTo>
                  <a:pt x="0" y="195"/>
                </a:lnTo>
                <a:lnTo>
                  <a:pt x="9" y="195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5A5590C-6846-BE5D-6C54-D87D34399277}"/>
              </a:ext>
            </a:extLst>
          </p:cNvPr>
          <p:cNvGrpSpPr/>
          <p:nvPr/>
        </p:nvGrpSpPr>
        <p:grpSpPr>
          <a:xfrm>
            <a:off x="4481830" y="2830151"/>
            <a:ext cx="852488" cy="1328510"/>
            <a:chOff x="4394200" y="2659290"/>
            <a:chExt cx="852488" cy="1328510"/>
          </a:xfrm>
        </p:grpSpPr>
        <p:sp>
          <p:nvSpPr>
            <p:cNvPr id="102" name="Rectangle 57">
              <a:extLst>
                <a:ext uri="{FF2B5EF4-FFF2-40B4-BE49-F238E27FC236}">
                  <a16:creationId xmlns:a16="http://schemas.microsoft.com/office/drawing/2014/main" id="{9747CB6A-2E1C-E920-895D-463E3B5F34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906441" y="3252741"/>
              <a:ext cx="123110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Functional category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35A16023-C1CE-6505-59D0-499E84AE61FD}"/>
                </a:ext>
              </a:extLst>
            </p:cNvPr>
            <p:cNvGrpSpPr/>
            <p:nvPr/>
          </p:nvGrpSpPr>
          <p:grpSpPr>
            <a:xfrm>
              <a:off x="4394200" y="2659290"/>
              <a:ext cx="852488" cy="1328510"/>
              <a:chOff x="4394200" y="2659290"/>
              <a:chExt cx="852488" cy="1328510"/>
            </a:xfrm>
          </p:grpSpPr>
          <p:sp>
            <p:nvSpPr>
              <p:cNvPr id="104" name="Rectangle 58">
                <a:extLst>
                  <a:ext uri="{FF2B5EF4-FFF2-40B4-BE49-F238E27FC236}">
                    <a16:creationId xmlns:a16="http://schemas.microsoft.com/office/drawing/2014/main" id="{8989B6BF-C6AA-EAD7-FA6C-B3EA3C36E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2749550"/>
                <a:ext cx="460375" cy="22383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59">
                <a:extLst>
                  <a:ext uri="{FF2B5EF4-FFF2-40B4-BE49-F238E27FC236}">
                    <a16:creationId xmlns:a16="http://schemas.microsoft.com/office/drawing/2014/main" id="{AD530727-5E10-42D4-2C57-2E697647E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713" y="2747963"/>
                <a:ext cx="463550" cy="227013"/>
              </a:xfrm>
              <a:custGeom>
                <a:avLst/>
                <a:gdLst>
                  <a:gd name="T0" fmla="*/ 291 w 292"/>
                  <a:gd name="T1" fmla="*/ 142 h 143"/>
                  <a:gd name="T2" fmla="*/ 291 w 292"/>
                  <a:gd name="T3" fmla="*/ 141 h 143"/>
                  <a:gd name="T4" fmla="*/ 2 w 292"/>
                  <a:gd name="T5" fmla="*/ 141 h 143"/>
                  <a:gd name="T6" fmla="*/ 2 w 292"/>
                  <a:gd name="T7" fmla="*/ 3 h 143"/>
                  <a:gd name="T8" fmla="*/ 290 w 292"/>
                  <a:gd name="T9" fmla="*/ 3 h 143"/>
                  <a:gd name="T10" fmla="*/ 290 w 292"/>
                  <a:gd name="T11" fmla="*/ 142 h 143"/>
                  <a:gd name="T12" fmla="*/ 291 w 292"/>
                  <a:gd name="T13" fmla="*/ 142 h 143"/>
                  <a:gd name="T14" fmla="*/ 291 w 292"/>
                  <a:gd name="T15" fmla="*/ 141 h 143"/>
                  <a:gd name="T16" fmla="*/ 291 w 292"/>
                  <a:gd name="T17" fmla="*/ 142 h 143"/>
                  <a:gd name="T18" fmla="*/ 292 w 292"/>
                  <a:gd name="T19" fmla="*/ 142 h 143"/>
                  <a:gd name="T20" fmla="*/ 292 w 292"/>
                  <a:gd name="T21" fmla="*/ 0 h 143"/>
                  <a:gd name="T22" fmla="*/ 0 w 292"/>
                  <a:gd name="T23" fmla="*/ 0 h 143"/>
                  <a:gd name="T24" fmla="*/ 0 w 292"/>
                  <a:gd name="T25" fmla="*/ 143 h 143"/>
                  <a:gd name="T26" fmla="*/ 292 w 292"/>
                  <a:gd name="T27" fmla="*/ 143 h 143"/>
                  <a:gd name="T28" fmla="*/ 292 w 292"/>
                  <a:gd name="T29" fmla="*/ 142 h 143"/>
                  <a:gd name="T30" fmla="*/ 291 w 292"/>
                  <a:gd name="T31" fmla="*/ 14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2" h="143">
                    <a:moveTo>
                      <a:pt x="291" y="142"/>
                    </a:moveTo>
                    <a:lnTo>
                      <a:pt x="291" y="141"/>
                    </a:lnTo>
                    <a:lnTo>
                      <a:pt x="2" y="141"/>
                    </a:lnTo>
                    <a:lnTo>
                      <a:pt x="2" y="3"/>
                    </a:lnTo>
                    <a:lnTo>
                      <a:pt x="290" y="3"/>
                    </a:lnTo>
                    <a:lnTo>
                      <a:pt x="290" y="142"/>
                    </a:lnTo>
                    <a:lnTo>
                      <a:pt x="291" y="142"/>
                    </a:lnTo>
                    <a:lnTo>
                      <a:pt x="291" y="141"/>
                    </a:lnTo>
                    <a:lnTo>
                      <a:pt x="291" y="142"/>
                    </a:lnTo>
                    <a:lnTo>
                      <a:pt x="292" y="142"/>
                    </a:lnTo>
                    <a:lnTo>
                      <a:pt x="292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292" y="143"/>
                    </a:lnTo>
                    <a:lnTo>
                      <a:pt x="292" y="142"/>
                    </a:lnTo>
                    <a:lnTo>
                      <a:pt x="291" y="1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60">
                <a:extLst>
                  <a:ext uri="{FF2B5EF4-FFF2-40B4-BE49-F238E27FC236}">
                    <a16:creationId xmlns:a16="http://schemas.microsoft.com/office/drawing/2014/main" id="{CCF8ACD3-AC8B-2E1B-EFED-C3E4ADEBF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3959225"/>
                <a:ext cx="26988" cy="28575"/>
              </a:xfrm>
              <a:custGeom>
                <a:avLst/>
                <a:gdLst>
                  <a:gd name="T0" fmla="*/ 7 w 17"/>
                  <a:gd name="T1" fmla="*/ 0 h 18"/>
                  <a:gd name="T2" fmla="*/ 7 w 17"/>
                  <a:gd name="T3" fmla="*/ 8 h 18"/>
                  <a:gd name="T4" fmla="*/ 0 w 17"/>
                  <a:gd name="T5" fmla="*/ 8 h 18"/>
                  <a:gd name="T6" fmla="*/ 0 w 17"/>
                  <a:gd name="T7" fmla="*/ 18 h 18"/>
                  <a:gd name="T8" fmla="*/ 17 w 17"/>
                  <a:gd name="T9" fmla="*/ 18 h 18"/>
                  <a:gd name="T10" fmla="*/ 17 w 17"/>
                  <a:gd name="T11" fmla="*/ 0 h 18"/>
                  <a:gd name="T12" fmla="*/ 7 w 17"/>
                  <a:gd name="T13" fmla="*/ 0 h 18"/>
                  <a:gd name="T14" fmla="*/ 7 w 17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8">
                    <a:moveTo>
                      <a:pt x="7" y="0"/>
                    </a:moveTo>
                    <a:lnTo>
                      <a:pt x="7" y="8"/>
                    </a:lnTo>
                    <a:lnTo>
                      <a:pt x="0" y="8"/>
                    </a:lnTo>
                    <a:lnTo>
                      <a:pt x="0" y="18"/>
                    </a:lnTo>
                    <a:lnTo>
                      <a:pt x="17" y="18"/>
                    </a:lnTo>
                    <a:lnTo>
                      <a:pt x="1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61">
                <a:extLst>
                  <a:ext uri="{FF2B5EF4-FFF2-40B4-BE49-F238E27FC236}">
                    <a16:creationId xmlns:a16="http://schemas.microsoft.com/office/drawing/2014/main" id="{E67EA250-80CE-B374-CC58-CF161192BB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59288" y="3971925"/>
                <a:ext cx="722313" cy="15875"/>
              </a:xfrm>
              <a:custGeom>
                <a:avLst/>
                <a:gdLst>
                  <a:gd name="T0" fmla="*/ 25 w 455"/>
                  <a:gd name="T1" fmla="*/ 0 h 10"/>
                  <a:gd name="T2" fmla="*/ 0 w 455"/>
                  <a:gd name="T3" fmla="*/ 0 h 10"/>
                  <a:gd name="T4" fmla="*/ 0 w 455"/>
                  <a:gd name="T5" fmla="*/ 10 h 10"/>
                  <a:gd name="T6" fmla="*/ 25 w 455"/>
                  <a:gd name="T7" fmla="*/ 10 h 10"/>
                  <a:gd name="T8" fmla="*/ 25 w 455"/>
                  <a:gd name="T9" fmla="*/ 0 h 10"/>
                  <a:gd name="T10" fmla="*/ 72 w 455"/>
                  <a:gd name="T11" fmla="*/ 0 h 10"/>
                  <a:gd name="T12" fmla="*/ 49 w 455"/>
                  <a:gd name="T13" fmla="*/ 0 h 10"/>
                  <a:gd name="T14" fmla="*/ 49 w 455"/>
                  <a:gd name="T15" fmla="*/ 10 h 10"/>
                  <a:gd name="T16" fmla="*/ 72 w 455"/>
                  <a:gd name="T17" fmla="*/ 10 h 10"/>
                  <a:gd name="T18" fmla="*/ 72 w 455"/>
                  <a:gd name="T19" fmla="*/ 0 h 10"/>
                  <a:gd name="T20" fmla="*/ 121 w 455"/>
                  <a:gd name="T21" fmla="*/ 0 h 10"/>
                  <a:gd name="T22" fmla="*/ 97 w 455"/>
                  <a:gd name="T23" fmla="*/ 0 h 10"/>
                  <a:gd name="T24" fmla="*/ 97 w 455"/>
                  <a:gd name="T25" fmla="*/ 10 h 10"/>
                  <a:gd name="T26" fmla="*/ 121 w 455"/>
                  <a:gd name="T27" fmla="*/ 10 h 10"/>
                  <a:gd name="T28" fmla="*/ 121 w 455"/>
                  <a:gd name="T29" fmla="*/ 0 h 10"/>
                  <a:gd name="T30" fmla="*/ 168 w 455"/>
                  <a:gd name="T31" fmla="*/ 0 h 10"/>
                  <a:gd name="T32" fmla="*/ 144 w 455"/>
                  <a:gd name="T33" fmla="*/ 0 h 10"/>
                  <a:gd name="T34" fmla="*/ 144 w 455"/>
                  <a:gd name="T35" fmla="*/ 10 h 10"/>
                  <a:gd name="T36" fmla="*/ 168 w 455"/>
                  <a:gd name="T37" fmla="*/ 10 h 10"/>
                  <a:gd name="T38" fmla="*/ 168 w 455"/>
                  <a:gd name="T39" fmla="*/ 0 h 10"/>
                  <a:gd name="T40" fmla="*/ 216 w 455"/>
                  <a:gd name="T41" fmla="*/ 0 h 10"/>
                  <a:gd name="T42" fmla="*/ 193 w 455"/>
                  <a:gd name="T43" fmla="*/ 0 h 10"/>
                  <a:gd name="T44" fmla="*/ 193 w 455"/>
                  <a:gd name="T45" fmla="*/ 10 h 10"/>
                  <a:gd name="T46" fmla="*/ 216 w 455"/>
                  <a:gd name="T47" fmla="*/ 10 h 10"/>
                  <a:gd name="T48" fmla="*/ 216 w 455"/>
                  <a:gd name="T49" fmla="*/ 0 h 10"/>
                  <a:gd name="T50" fmla="*/ 264 w 455"/>
                  <a:gd name="T51" fmla="*/ 0 h 10"/>
                  <a:gd name="T52" fmla="*/ 240 w 455"/>
                  <a:gd name="T53" fmla="*/ 0 h 10"/>
                  <a:gd name="T54" fmla="*/ 240 w 455"/>
                  <a:gd name="T55" fmla="*/ 10 h 10"/>
                  <a:gd name="T56" fmla="*/ 264 w 455"/>
                  <a:gd name="T57" fmla="*/ 10 h 10"/>
                  <a:gd name="T58" fmla="*/ 264 w 455"/>
                  <a:gd name="T59" fmla="*/ 0 h 10"/>
                  <a:gd name="T60" fmla="*/ 312 w 455"/>
                  <a:gd name="T61" fmla="*/ 0 h 10"/>
                  <a:gd name="T62" fmla="*/ 288 w 455"/>
                  <a:gd name="T63" fmla="*/ 0 h 10"/>
                  <a:gd name="T64" fmla="*/ 288 w 455"/>
                  <a:gd name="T65" fmla="*/ 10 h 10"/>
                  <a:gd name="T66" fmla="*/ 312 w 455"/>
                  <a:gd name="T67" fmla="*/ 10 h 10"/>
                  <a:gd name="T68" fmla="*/ 312 w 455"/>
                  <a:gd name="T69" fmla="*/ 0 h 10"/>
                  <a:gd name="T70" fmla="*/ 360 w 455"/>
                  <a:gd name="T71" fmla="*/ 0 h 10"/>
                  <a:gd name="T72" fmla="*/ 335 w 455"/>
                  <a:gd name="T73" fmla="*/ 0 h 10"/>
                  <a:gd name="T74" fmla="*/ 335 w 455"/>
                  <a:gd name="T75" fmla="*/ 10 h 10"/>
                  <a:gd name="T76" fmla="*/ 360 w 455"/>
                  <a:gd name="T77" fmla="*/ 10 h 10"/>
                  <a:gd name="T78" fmla="*/ 360 w 455"/>
                  <a:gd name="T79" fmla="*/ 0 h 10"/>
                  <a:gd name="T80" fmla="*/ 407 w 455"/>
                  <a:gd name="T81" fmla="*/ 0 h 10"/>
                  <a:gd name="T82" fmla="*/ 384 w 455"/>
                  <a:gd name="T83" fmla="*/ 0 h 10"/>
                  <a:gd name="T84" fmla="*/ 384 w 455"/>
                  <a:gd name="T85" fmla="*/ 10 h 10"/>
                  <a:gd name="T86" fmla="*/ 407 w 455"/>
                  <a:gd name="T87" fmla="*/ 10 h 10"/>
                  <a:gd name="T88" fmla="*/ 407 w 455"/>
                  <a:gd name="T89" fmla="*/ 0 h 10"/>
                  <a:gd name="T90" fmla="*/ 455 w 455"/>
                  <a:gd name="T91" fmla="*/ 0 h 10"/>
                  <a:gd name="T92" fmla="*/ 432 w 455"/>
                  <a:gd name="T93" fmla="*/ 0 h 10"/>
                  <a:gd name="T94" fmla="*/ 432 w 455"/>
                  <a:gd name="T95" fmla="*/ 10 h 10"/>
                  <a:gd name="T96" fmla="*/ 455 w 455"/>
                  <a:gd name="T97" fmla="*/ 10 h 10"/>
                  <a:gd name="T98" fmla="*/ 455 w 455"/>
                  <a:gd name="T9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5" h="10">
                    <a:moveTo>
                      <a:pt x="25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5" y="10"/>
                    </a:lnTo>
                    <a:lnTo>
                      <a:pt x="25" y="0"/>
                    </a:lnTo>
                    <a:close/>
                    <a:moveTo>
                      <a:pt x="72" y="0"/>
                    </a:moveTo>
                    <a:lnTo>
                      <a:pt x="49" y="0"/>
                    </a:lnTo>
                    <a:lnTo>
                      <a:pt x="49" y="10"/>
                    </a:lnTo>
                    <a:lnTo>
                      <a:pt x="72" y="10"/>
                    </a:lnTo>
                    <a:lnTo>
                      <a:pt x="72" y="0"/>
                    </a:lnTo>
                    <a:close/>
                    <a:moveTo>
                      <a:pt x="121" y="0"/>
                    </a:moveTo>
                    <a:lnTo>
                      <a:pt x="97" y="0"/>
                    </a:lnTo>
                    <a:lnTo>
                      <a:pt x="97" y="10"/>
                    </a:lnTo>
                    <a:lnTo>
                      <a:pt x="121" y="10"/>
                    </a:lnTo>
                    <a:lnTo>
                      <a:pt x="121" y="0"/>
                    </a:lnTo>
                    <a:close/>
                    <a:moveTo>
                      <a:pt x="168" y="0"/>
                    </a:moveTo>
                    <a:lnTo>
                      <a:pt x="144" y="0"/>
                    </a:lnTo>
                    <a:lnTo>
                      <a:pt x="144" y="10"/>
                    </a:lnTo>
                    <a:lnTo>
                      <a:pt x="168" y="10"/>
                    </a:lnTo>
                    <a:lnTo>
                      <a:pt x="168" y="0"/>
                    </a:lnTo>
                    <a:close/>
                    <a:moveTo>
                      <a:pt x="216" y="0"/>
                    </a:moveTo>
                    <a:lnTo>
                      <a:pt x="193" y="0"/>
                    </a:lnTo>
                    <a:lnTo>
                      <a:pt x="193" y="10"/>
                    </a:lnTo>
                    <a:lnTo>
                      <a:pt x="216" y="10"/>
                    </a:lnTo>
                    <a:lnTo>
                      <a:pt x="216" y="0"/>
                    </a:lnTo>
                    <a:close/>
                    <a:moveTo>
                      <a:pt x="264" y="0"/>
                    </a:moveTo>
                    <a:lnTo>
                      <a:pt x="240" y="0"/>
                    </a:lnTo>
                    <a:lnTo>
                      <a:pt x="240" y="10"/>
                    </a:lnTo>
                    <a:lnTo>
                      <a:pt x="264" y="10"/>
                    </a:lnTo>
                    <a:lnTo>
                      <a:pt x="264" y="0"/>
                    </a:lnTo>
                    <a:close/>
                    <a:moveTo>
                      <a:pt x="312" y="0"/>
                    </a:moveTo>
                    <a:lnTo>
                      <a:pt x="288" y="0"/>
                    </a:lnTo>
                    <a:lnTo>
                      <a:pt x="288" y="10"/>
                    </a:lnTo>
                    <a:lnTo>
                      <a:pt x="312" y="10"/>
                    </a:lnTo>
                    <a:lnTo>
                      <a:pt x="312" y="0"/>
                    </a:lnTo>
                    <a:close/>
                    <a:moveTo>
                      <a:pt x="360" y="0"/>
                    </a:moveTo>
                    <a:lnTo>
                      <a:pt x="335" y="0"/>
                    </a:lnTo>
                    <a:lnTo>
                      <a:pt x="335" y="10"/>
                    </a:lnTo>
                    <a:lnTo>
                      <a:pt x="360" y="10"/>
                    </a:lnTo>
                    <a:lnTo>
                      <a:pt x="360" y="0"/>
                    </a:lnTo>
                    <a:close/>
                    <a:moveTo>
                      <a:pt x="407" y="0"/>
                    </a:moveTo>
                    <a:lnTo>
                      <a:pt x="384" y="0"/>
                    </a:lnTo>
                    <a:lnTo>
                      <a:pt x="384" y="10"/>
                    </a:lnTo>
                    <a:lnTo>
                      <a:pt x="407" y="10"/>
                    </a:lnTo>
                    <a:lnTo>
                      <a:pt x="407" y="0"/>
                    </a:lnTo>
                    <a:close/>
                    <a:moveTo>
                      <a:pt x="455" y="0"/>
                    </a:moveTo>
                    <a:lnTo>
                      <a:pt x="432" y="0"/>
                    </a:lnTo>
                    <a:lnTo>
                      <a:pt x="432" y="10"/>
                    </a:lnTo>
                    <a:lnTo>
                      <a:pt x="455" y="10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62">
                <a:extLst>
                  <a:ext uri="{FF2B5EF4-FFF2-40B4-BE49-F238E27FC236}">
                    <a16:creationId xmlns:a16="http://schemas.microsoft.com/office/drawing/2014/main" id="{7DA523C7-738C-F131-80CC-0220E7A75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200" y="3959225"/>
                <a:ext cx="28575" cy="28575"/>
              </a:xfrm>
              <a:custGeom>
                <a:avLst/>
                <a:gdLst>
                  <a:gd name="T0" fmla="*/ 18 w 18"/>
                  <a:gd name="T1" fmla="*/ 8 h 18"/>
                  <a:gd name="T2" fmla="*/ 10 w 18"/>
                  <a:gd name="T3" fmla="*/ 8 h 18"/>
                  <a:gd name="T4" fmla="*/ 10 w 18"/>
                  <a:gd name="T5" fmla="*/ 0 h 18"/>
                  <a:gd name="T6" fmla="*/ 0 w 18"/>
                  <a:gd name="T7" fmla="*/ 0 h 18"/>
                  <a:gd name="T8" fmla="*/ 0 w 18"/>
                  <a:gd name="T9" fmla="*/ 18 h 18"/>
                  <a:gd name="T10" fmla="*/ 18 w 18"/>
                  <a:gd name="T11" fmla="*/ 18 h 18"/>
                  <a:gd name="T12" fmla="*/ 18 w 18"/>
                  <a:gd name="T13" fmla="*/ 8 h 18"/>
                  <a:gd name="T14" fmla="*/ 18 w 18"/>
                  <a:gd name="T15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8">
                    <a:moveTo>
                      <a:pt x="18" y="8"/>
                    </a:moveTo>
                    <a:lnTo>
                      <a:pt x="10" y="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63">
                <a:extLst>
                  <a:ext uri="{FF2B5EF4-FFF2-40B4-BE49-F238E27FC236}">
                    <a16:creationId xmlns:a16="http://schemas.microsoft.com/office/drawing/2014/main" id="{4DCF9961-67C5-E693-6BCB-3EBCDFF4EB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4200" y="2733675"/>
                <a:ext cx="15875" cy="1189038"/>
              </a:xfrm>
              <a:custGeom>
                <a:avLst/>
                <a:gdLst>
                  <a:gd name="T0" fmla="*/ 10 w 10"/>
                  <a:gd name="T1" fmla="*/ 0 h 749"/>
                  <a:gd name="T2" fmla="*/ 0 w 10"/>
                  <a:gd name="T3" fmla="*/ 24 h 749"/>
                  <a:gd name="T4" fmla="*/ 10 w 10"/>
                  <a:gd name="T5" fmla="*/ 73 h 749"/>
                  <a:gd name="T6" fmla="*/ 0 w 10"/>
                  <a:gd name="T7" fmla="*/ 49 h 749"/>
                  <a:gd name="T8" fmla="*/ 10 w 10"/>
                  <a:gd name="T9" fmla="*/ 73 h 749"/>
                  <a:gd name="T10" fmla="*/ 10 w 10"/>
                  <a:gd name="T11" fmla="*/ 97 h 749"/>
                  <a:gd name="T12" fmla="*/ 0 w 10"/>
                  <a:gd name="T13" fmla="*/ 121 h 749"/>
                  <a:gd name="T14" fmla="*/ 10 w 10"/>
                  <a:gd name="T15" fmla="*/ 170 h 749"/>
                  <a:gd name="T16" fmla="*/ 0 w 10"/>
                  <a:gd name="T17" fmla="*/ 145 h 749"/>
                  <a:gd name="T18" fmla="*/ 10 w 10"/>
                  <a:gd name="T19" fmla="*/ 170 h 749"/>
                  <a:gd name="T20" fmla="*/ 10 w 10"/>
                  <a:gd name="T21" fmla="*/ 193 h 749"/>
                  <a:gd name="T22" fmla="*/ 0 w 10"/>
                  <a:gd name="T23" fmla="*/ 218 h 749"/>
                  <a:gd name="T24" fmla="*/ 10 w 10"/>
                  <a:gd name="T25" fmla="*/ 265 h 749"/>
                  <a:gd name="T26" fmla="*/ 0 w 10"/>
                  <a:gd name="T27" fmla="*/ 242 h 749"/>
                  <a:gd name="T28" fmla="*/ 10 w 10"/>
                  <a:gd name="T29" fmla="*/ 265 h 749"/>
                  <a:gd name="T30" fmla="*/ 10 w 10"/>
                  <a:gd name="T31" fmla="*/ 290 h 749"/>
                  <a:gd name="T32" fmla="*/ 0 w 10"/>
                  <a:gd name="T33" fmla="*/ 314 h 749"/>
                  <a:gd name="T34" fmla="*/ 10 w 10"/>
                  <a:gd name="T35" fmla="*/ 362 h 749"/>
                  <a:gd name="T36" fmla="*/ 0 w 10"/>
                  <a:gd name="T37" fmla="*/ 339 h 749"/>
                  <a:gd name="T38" fmla="*/ 10 w 10"/>
                  <a:gd name="T39" fmla="*/ 362 h 749"/>
                  <a:gd name="T40" fmla="*/ 10 w 10"/>
                  <a:gd name="T41" fmla="*/ 386 h 749"/>
                  <a:gd name="T42" fmla="*/ 0 w 10"/>
                  <a:gd name="T43" fmla="*/ 411 h 749"/>
                  <a:gd name="T44" fmla="*/ 10 w 10"/>
                  <a:gd name="T45" fmla="*/ 459 h 749"/>
                  <a:gd name="T46" fmla="*/ 0 w 10"/>
                  <a:gd name="T47" fmla="*/ 434 h 749"/>
                  <a:gd name="T48" fmla="*/ 10 w 10"/>
                  <a:gd name="T49" fmla="*/ 459 h 749"/>
                  <a:gd name="T50" fmla="*/ 10 w 10"/>
                  <a:gd name="T51" fmla="*/ 483 h 749"/>
                  <a:gd name="T52" fmla="*/ 0 w 10"/>
                  <a:gd name="T53" fmla="*/ 506 h 749"/>
                  <a:gd name="T54" fmla="*/ 10 w 10"/>
                  <a:gd name="T55" fmla="*/ 555 h 749"/>
                  <a:gd name="T56" fmla="*/ 0 w 10"/>
                  <a:gd name="T57" fmla="*/ 531 h 749"/>
                  <a:gd name="T58" fmla="*/ 10 w 10"/>
                  <a:gd name="T59" fmla="*/ 555 h 749"/>
                  <a:gd name="T60" fmla="*/ 10 w 10"/>
                  <a:gd name="T61" fmla="*/ 580 h 749"/>
                  <a:gd name="T62" fmla="*/ 0 w 10"/>
                  <a:gd name="T63" fmla="*/ 603 h 749"/>
                  <a:gd name="T64" fmla="*/ 10 w 10"/>
                  <a:gd name="T65" fmla="*/ 652 h 749"/>
                  <a:gd name="T66" fmla="*/ 0 w 10"/>
                  <a:gd name="T67" fmla="*/ 627 h 749"/>
                  <a:gd name="T68" fmla="*/ 10 w 10"/>
                  <a:gd name="T69" fmla="*/ 652 h 749"/>
                  <a:gd name="T70" fmla="*/ 10 w 10"/>
                  <a:gd name="T71" fmla="*/ 675 h 749"/>
                  <a:gd name="T72" fmla="*/ 0 w 10"/>
                  <a:gd name="T73" fmla="*/ 700 h 749"/>
                  <a:gd name="T74" fmla="*/ 10 w 10"/>
                  <a:gd name="T75" fmla="*/ 749 h 749"/>
                  <a:gd name="T76" fmla="*/ 0 w 10"/>
                  <a:gd name="T77" fmla="*/ 724 h 749"/>
                  <a:gd name="T78" fmla="*/ 10 w 10"/>
                  <a:gd name="T79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" h="749">
                    <a:moveTo>
                      <a:pt x="10" y="24"/>
                    </a:moveTo>
                    <a:lnTo>
                      <a:pt x="1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0" y="24"/>
                    </a:lnTo>
                    <a:close/>
                    <a:moveTo>
                      <a:pt x="10" y="73"/>
                    </a:moveTo>
                    <a:lnTo>
                      <a:pt x="10" y="49"/>
                    </a:lnTo>
                    <a:lnTo>
                      <a:pt x="0" y="49"/>
                    </a:lnTo>
                    <a:lnTo>
                      <a:pt x="0" y="73"/>
                    </a:lnTo>
                    <a:lnTo>
                      <a:pt x="10" y="73"/>
                    </a:lnTo>
                    <a:close/>
                    <a:moveTo>
                      <a:pt x="10" y="121"/>
                    </a:moveTo>
                    <a:lnTo>
                      <a:pt x="10" y="97"/>
                    </a:lnTo>
                    <a:lnTo>
                      <a:pt x="0" y="97"/>
                    </a:lnTo>
                    <a:lnTo>
                      <a:pt x="0" y="121"/>
                    </a:lnTo>
                    <a:lnTo>
                      <a:pt x="10" y="121"/>
                    </a:lnTo>
                    <a:close/>
                    <a:moveTo>
                      <a:pt x="10" y="170"/>
                    </a:moveTo>
                    <a:lnTo>
                      <a:pt x="10" y="145"/>
                    </a:lnTo>
                    <a:lnTo>
                      <a:pt x="0" y="145"/>
                    </a:lnTo>
                    <a:lnTo>
                      <a:pt x="0" y="170"/>
                    </a:lnTo>
                    <a:lnTo>
                      <a:pt x="10" y="170"/>
                    </a:lnTo>
                    <a:close/>
                    <a:moveTo>
                      <a:pt x="10" y="218"/>
                    </a:moveTo>
                    <a:lnTo>
                      <a:pt x="10" y="193"/>
                    </a:lnTo>
                    <a:lnTo>
                      <a:pt x="0" y="193"/>
                    </a:lnTo>
                    <a:lnTo>
                      <a:pt x="0" y="218"/>
                    </a:lnTo>
                    <a:lnTo>
                      <a:pt x="10" y="218"/>
                    </a:lnTo>
                    <a:close/>
                    <a:moveTo>
                      <a:pt x="10" y="265"/>
                    </a:moveTo>
                    <a:lnTo>
                      <a:pt x="10" y="242"/>
                    </a:lnTo>
                    <a:lnTo>
                      <a:pt x="0" y="242"/>
                    </a:lnTo>
                    <a:lnTo>
                      <a:pt x="0" y="265"/>
                    </a:lnTo>
                    <a:lnTo>
                      <a:pt x="10" y="265"/>
                    </a:lnTo>
                    <a:close/>
                    <a:moveTo>
                      <a:pt x="10" y="314"/>
                    </a:moveTo>
                    <a:lnTo>
                      <a:pt x="10" y="290"/>
                    </a:lnTo>
                    <a:lnTo>
                      <a:pt x="0" y="290"/>
                    </a:lnTo>
                    <a:lnTo>
                      <a:pt x="0" y="314"/>
                    </a:lnTo>
                    <a:lnTo>
                      <a:pt x="10" y="314"/>
                    </a:lnTo>
                    <a:close/>
                    <a:moveTo>
                      <a:pt x="10" y="362"/>
                    </a:moveTo>
                    <a:lnTo>
                      <a:pt x="10" y="339"/>
                    </a:lnTo>
                    <a:lnTo>
                      <a:pt x="0" y="339"/>
                    </a:lnTo>
                    <a:lnTo>
                      <a:pt x="0" y="362"/>
                    </a:lnTo>
                    <a:lnTo>
                      <a:pt x="10" y="362"/>
                    </a:lnTo>
                    <a:close/>
                    <a:moveTo>
                      <a:pt x="10" y="411"/>
                    </a:moveTo>
                    <a:lnTo>
                      <a:pt x="10" y="386"/>
                    </a:lnTo>
                    <a:lnTo>
                      <a:pt x="0" y="386"/>
                    </a:lnTo>
                    <a:lnTo>
                      <a:pt x="0" y="411"/>
                    </a:lnTo>
                    <a:lnTo>
                      <a:pt x="10" y="411"/>
                    </a:lnTo>
                    <a:close/>
                    <a:moveTo>
                      <a:pt x="10" y="459"/>
                    </a:moveTo>
                    <a:lnTo>
                      <a:pt x="10" y="434"/>
                    </a:lnTo>
                    <a:lnTo>
                      <a:pt x="0" y="434"/>
                    </a:lnTo>
                    <a:lnTo>
                      <a:pt x="0" y="459"/>
                    </a:lnTo>
                    <a:lnTo>
                      <a:pt x="10" y="459"/>
                    </a:lnTo>
                    <a:close/>
                    <a:moveTo>
                      <a:pt x="10" y="506"/>
                    </a:moveTo>
                    <a:lnTo>
                      <a:pt x="10" y="483"/>
                    </a:lnTo>
                    <a:lnTo>
                      <a:pt x="0" y="483"/>
                    </a:lnTo>
                    <a:lnTo>
                      <a:pt x="0" y="506"/>
                    </a:lnTo>
                    <a:lnTo>
                      <a:pt x="10" y="506"/>
                    </a:lnTo>
                    <a:close/>
                    <a:moveTo>
                      <a:pt x="10" y="555"/>
                    </a:moveTo>
                    <a:lnTo>
                      <a:pt x="10" y="531"/>
                    </a:lnTo>
                    <a:lnTo>
                      <a:pt x="0" y="531"/>
                    </a:lnTo>
                    <a:lnTo>
                      <a:pt x="0" y="555"/>
                    </a:lnTo>
                    <a:lnTo>
                      <a:pt x="10" y="555"/>
                    </a:lnTo>
                    <a:close/>
                    <a:moveTo>
                      <a:pt x="10" y="603"/>
                    </a:moveTo>
                    <a:lnTo>
                      <a:pt x="10" y="580"/>
                    </a:lnTo>
                    <a:lnTo>
                      <a:pt x="0" y="580"/>
                    </a:lnTo>
                    <a:lnTo>
                      <a:pt x="0" y="603"/>
                    </a:lnTo>
                    <a:lnTo>
                      <a:pt x="10" y="603"/>
                    </a:lnTo>
                    <a:close/>
                    <a:moveTo>
                      <a:pt x="10" y="652"/>
                    </a:moveTo>
                    <a:lnTo>
                      <a:pt x="10" y="627"/>
                    </a:lnTo>
                    <a:lnTo>
                      <a:pt x="0" y="627"/>
                    </a:lnTo>
                    <a:lnTo>
                      <a:pt x="0" y="652"/>
                    </a:lnTo>
                    <a:lnTo>
                      <a:pt x="10" y="652"/>
                    </a:lnTo>
                    <a:close/>
                    <a:moveTo>
                      <a:pt x="10" y="700"/>
                    </a:moveTo>
                    <a:lnTo>
                      <a:pt x="10" y="675"/>
                    </a:lnTo>
                    <a:lnTo>
                      <a:pt x="0" y="675"/>
                    </a:lnTo>
                    <a:lnTo>
                      <a:pt x="0" y="700"/>
                    </a:lnTo>
                    <a:lnTo>
                      <a:pt x="10" y="700"/>
                    </a:lnTo>
                    <a:close/>
                    <a:moveTo>
                      <a:pt x="10" y="749"/>
                    </a:moveTo>
                    <a:lnTo>
                      <a:pt x="10" y="724"/>
                    </a:lnTo>
                    <a:lnTo>
                      <a:pt x="0" y="724"/>
                    </a:lnTo>
                    <a:lnTo>
                      <a:pt x="0" y="749"/>
                    </a:lnTo>
                    <a:lnTo>
                      <a:pt x="10" y="7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64">
                <a:extLst>
                  <a:ext uri="{FF2B5EF4-FFF2-40B4-BE49-F238E27FC236}">
                    <a16:creationId xmlns:a16="http://schemas.microsoft.com/office/drawing/2014/main" id="{6DC42362-F032-C2B0-0202-A9AA22E2A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200" y="2668588"/>
                <a:ext cx="28575" cy="28575"/>
              </a:xfrm>
              <a:custGeom>
                <a:avLst/>
                <a:gdLst>
                  <a:gd name="T0" fmla="*/ 10 w 18"/>
                  <a:gd name="T1" fmla="*/ 18 h 18"/>
                  <a:gd name="T2" fmla="*/ 10 w 18"/>
                  <a:gd name="T3" fmla="*/ 10 h 18"/>
                  <a:gd name="T4" fmla="*/ 18 w 18"/>
                  <a:gd name="T5" fmla="*/ 10 h 18"/>
                  <a:gd name="T6" fmla="*/ 18 w 18"/>
                  <a:gd name="T7" fmla="*/ 0 h 18"/>
                  <a:gd name="T8" fmla="*/ 0 w 18"/>
                  <a:gd name="T9" fmla="*/ 0 h 18"/>
                  <a:gd name="T10" fmla="*/ 0 w 18"/>
                  <a:gd name="T11" fmla="*/ 18 h 18"/>
                  <a:gd name="T12" fmla="*/ 10 w 18"/>
                  <a:gd name="T13" fmla="*/ 18 h 18"/>
                  <a:gd name="T14" fmla="*/ 10 w 18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8">
                    <a:moveTo>
                      <a:pt x="10" y="18"/>
                    </a:moveTo>
                    <a:lnTo>
                      <a:pt x="10" y="1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65">
                <a:extLst>
                  <a:ext uri="{FF2B5EF4-FFF2-40B4-BE49-F238E27FC236}">
                    <a16:creationId xmlns:a16="http://schemas.microsoft.com/office/drawing/2014/main" id="{35C1AF9A-BA66-CD3D-B692-A179562CD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59288" y="2668588"/>
                <a:ext cx="722313" cy="15875"/>
              </a:xfrm>
              <a:custGeom>
                <a:avLst/>
                <a:gdLst>
                  <a:gd name="T0" fmla="*/ 432 w 455"/>
                  <a:gd name="T1" fmla="*/ 10 h 10"/>
                  <a:gd name="T2" fmla="*/ 455 w 455"/>
                  <a:gd name="T3" fmla="*/ 10 h 10"/>
                  <a:gd name="T4" fmla="*/ 455 w 455"/>
                  <a:gd name="T5" fmla="*/ 0 h 10"/>
                  <a:gd name="T6" fmla="*/ 432 w 455"/>
                  <a:gd name="T7" fmla="*/ 0 h 10"/>
                  <a:gd name="T8" fmla="*/ 432 w 455"/>
                  <a:gd name="T9" fmla="*/ 10 h 10"/>
                  <a:gd name="T10" fmla="*/ 384 w 455"/>
                  <a:gd name="T11" fmla="*/ 10 h 10"/>
                  <a:gd name="T12" fmla="*/ 407 w 455"/>
                  <a:gd name="T13" fmla="*/ 10 h 10"/>
                  <a:gd name="T14" fmla="*/ 407 w 455"/>
                  <a:gd name="T15" fmla="*/ 0 h 10"/>
                  <a:gd name="T16" fmla="*/ 384 w 455"/>
                  <a:gd name="T17" fmla="*/ 0 h 10"/>
                  <a:gd name="T18" fmla="*/ 384 w 455"/>
                  <a:gd name="T19" fmla="*/ 10 h 10"/>
                  <a:gd name="T20" fmla="*/ 335 w 455"/>
                  <a:gd name="T21" fmla="*/ 10 h 10"/>
                  <a:gd name="T22" fmla="*/ 360 w 455"/>
                  <a:gd name="T23" fmla="*/ 10 h 10"/>
                  <a:gd name="T24" fmla="*/ 360 w 455"/>
                  <a:gd name="T25" fmla="*/ 0 h 10"/>
                  <a:gd name="T26" fmla="*/ 335 w 455"/>
                  <a:gd name="T27" fmla="*/ 0 h 10"/>
                  <a:gd name="T28" fmla="*/ 335 w 455"/>
                  <a:gd name="T29" fmla="*/ 10 h 10"/>
                  <a:gd name="T30" fmla="*/ 288 w 455"/>
                  <a:gd name="T31" fmla="*/ 10 h 10"/>
                  <a:gd name="T32" fmla="*/ 312 w 455"/>
                  <a:gd name="T33" fmla="*/ 10 h 10"/>
                  <a:gd name="T34" fmla="*/ 312 w 455"/>
                  <a:gd name="T35" fmla="*/ 0 h 10"/>
                  <a:gd name="T36" fmla="*/ 288 w 455"/>
                  <a:gd name="T37" fmla="*/ 0 h 10"/>
                  <a:gd name="T38" fmla="*/ 288 w 455"/>
                  <a:gd name="T39" fmla="*/ 10 h 10"/>
                  <a:gd name="T40" fmla="*/ 240 w 455"/>
                  <a:gd name="T41" fmla="*/ 10 h 10"/>
                  <a:gd name="T42" fmla="*/ 264 w 455"/>
                  <a:gd name="T43" fmla="*/ 10 h 10"/>
                  <a:gd name="T44" fmla="*/ 264 w 455"/>
                  <a:gd name="T45" fmla="*/ 0 h 10"/>
                  <a:gd name="T46" fmla="*/ 240 w 455"/>
                  <a:gd name="T47" fmla="*/ 0 h 10"/>
                  <a:gd name="T48" fmla="*/ 240 w 455"/>
                  <a:gd name="T49" fmla="*/ 10 h 10"/>
                  <a:gd name="T50" fmla="*/ 193 w 455"/>
                  <a:gd name="T51" fmla="*/ 10 h 10"/>
                  <a:gd name="T52" fmla="*/ 216 w 455"/>
                  <a:gd name="T53" fmla="*/ 10 h 10"/>
                  <a:gd name="T54" fmla="*/ 216 w 455"/>
                  <a:gd name="T55" fmla="*/ 0 h 10"/>
                  <a:gd name="T56" fmla="*/ 193 w 455"/>
                  <a:gd name="T57" fmla="*/ 0 h 10"/>
                  <a:gd name="T58" fmla="*/ 193 w 455"/>
                  <a:gd name="T59" fmla="*/ 10 h 10"/>
                  <a:gd name="T60" fmla="*/ 144 w 455"/>
                  <a:gd name="T61" fmla="*/ 10 h 10"/>
                  <a:gd name="T62" fmla="*/ 168 w 455"/>
                  <a:gd name="T63" fmla="*/ 10 h 10"/>
                  <a:gd name="T64" fmla="*/ 168 w 455"/>
                  <a:gd name="T65" fmla="*/ 0 h 10"/>
                  <a:gd name="T66" fmla="*/ 144 w 455"/>
                  <a:gd name="T67" fmla="*/ 0 h 10"/>
                  <a:gd name="T68" fmla="*/ 144 w 455"/>
                  <a:gd name="T69" fmla="*/ 10 h 10"/>
                  <a:gd name="T70" fmla="*/ 97 w 455"/>
                  <a:gd name="T71" fmla="*/ 10 h 10"/>
                  <a:gd name="T72" fmla="*/ 121 w 455"/>
                  <a:gd name="T73" fmla="*/ 10 h 10"/>
                  <a:gd name="T74" fmla="*/ 121 w 455"/>
                  <a:gd name="T75" fmla="*/ 0 h 10"/>
                  <a:gd name="T76" fmla="*/ 97 w 455"/>
                  <a:gd name="T77" fmla="*/ 0 h 10"/>
                  <a:gd name="T78" fmla="*/ 97 w 455"/>
                  <a:gd name="T79" fmla="*/ 10 h 10"/>
                  <a:gd name="T80" fmla="*/ 49 w 455"/>
                  <a:gd name="T81" fmla="*/ 10 h 10"/>
                  <a:gd name="T82" fmla="*/ 72 w 455"/>
                  <a:gd name="T83" fmla="*/ 10 h 10"/>
                  <a:gd name="T84" fmla="*/ 72 w 455"/>
                  <a:gd name="T85" fmla="*/ 0 h 10"/>
                  <a:gd name="T86" fmla="*/ 49 w 455"/>
                  <a:gd name="T87" fmla="*/ 0 h 10"/>
                  <a:gd name="T88" fmla="*/ 49 w 455"/>
                  <a:gd name="T89" fmla="*/ 10 h 10"/>
                  <a:gd name="T90" fmla="*/ 0 w 455"/>
                  <a:gd name="T91" fmla="*/ 10 h 10"/>
                  <a:gd name="T92" fmla="*/ 25 w 455"/>
                  <a:gd name="T93" fmla="*/ 10 h 10"/>
                  <a:gd name="T94" fmla="*/ 25 w 455"/>
                  <a:gd name="T95" fmla="*/ 0 h 10"/>
                  <a:gd name="T96" fmla="*/ 0 w 455"/>
                  <a:gd name="T97" fmla="*/ 0 h 10"/>
                  <a:gd name="T98" fmla="*/ 0 w 455"/>
                  <a:gd name="T9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5" h="10">
                    <a:moveTo>
                      <a:pt x="432" y="10"/>
                    </a:moveTo>
                    <a:lnTo>
                      <a:pt x="455" y="10"/>
                    </a:lnTo>
                    <a:lnTo>
                      <a:pt x="455" y="0"/>
                    </a:lnTo>
                    <a:lnTo>
                      <a:pt x="432" y="0"/>
                    </a:lnTo>
                    <a:lnTo>
                      <a:pt x="432" y="10"/>
                    </a:lnTo>
                    <a:close/>
                    <a:moveTo>
                      <a:pt x="384" y="10"/>
                    </a:moveTo>
                    <a:lnTo>
                      <a:pt x="407" y="10"/>
                    </a:lnTo>
                    <a:lnTo>
                      <a:pt x="407" y="0"/>
                    </a:lnTo>
                    <a:lnTo>
                      <a:pt x="384" y="0"/>
                    </a:lnTo>
                    <a:lnTo>
                      <a:pt x="384" y="10"/>
                    </a:lnTo>
                    <a:close/>
                    <a:moveTo>
                      <a:pt x="335" y="10"/>
                    </a:moveTo>
                    <a:lnTo>
                      <a:pt x="360" y="10"/>
                    </a:lnTo>
                    <a:lnTo>
                      <a:pt x="360" y="0"/>
                    </a:lnTo>
                    <a:lnTo>
                      <a:pt x="335" y="0"/>
                    </a:lnTo>
                    <a:lnTo>
                      <a:pt x="335" y="10"/>
                    </a:lnTo>
                    <a:close/>
                    <a:moveTo>
                      <a:pt x="288" y="10"/>
                    </a:moveTo>
                    <a:lnTo>
                      <a:pt x="312" y="10"/>
                    </a:lnTo>
                    <a:lnTo>
                      <a:pt x="312" y="0"/>
                    </a:lnTo>
                    <a:lnTo>
                      <a:pt x="288" y="0"/>
                    </a:lnTo>
                    <a:lnTo>
                      <a:pt x="288" y="10"/>
                    </a:lnTo>
                    <a:close/>
                    <a:moveTo>
                      <a:pt x="240" y="10"/>
                    </a:moveTo>
                    <a:lnTo>
                      <a:pt x="264" y="10"/>
                    </a:lnTo>
                    <a:lnTo>
                      <a:pt x="264" y="0"/>
                    </a:lnTo>
                    <a:lnTo>
                      <a:pt x="240" y="0"/>
                    </a:lnTo>
                    <a:lnTo>
                      <a:pt x="240" y="10"/>
                    </a:lnTo>
                    <a:close/>
                    <a:moveTo>
                      <a:pt x="193" y="10"/>
                    </a:moveTo>
                    <a:lnTo>
                      <a:pt x="216" y="10"/>
                    </a:lnTo>
                    <a:lnTo>
                      <a:pt x="216" y="0"/>
                    </a:lnTo>
                    <a:lnTo>
                      <a:pt x="193" y="0"/>
                    </a:lnTo>
                    <a:lnTo>
                      <a:pt x="193" y="10"/>
                    </a:lnTo>
                    <a:close/>
                    <a:moveTo>
                      <a:pt x="144" y="10"/>
                    </a:moveTo>
                    <a:lnTo>
                      <a:pt x="168" y="10"/>
                    </a:lnTo>
                    <a:lnTo>
                      <a:pt x="168" y="0"/>
                    </a:lnTo>
                    <a:lnTo>
                      <a:pt x="144" y="0"/>
                    </a:lnTo>
                    <a:lnTo>
                      <a:pt x="144" y="10"/>
                    </a:lnTo>
                    <a:close/>
                    <a:moveTo>
                      <a:pt x="97" y="10"/>
                    </a:moveTo>
                    <a:lnTo>
                      <a:pt x="121" y="10"/>
                    </a:lnTo>
                    <a:lnTo>
                      <a:pt x="121" y="0"/>
                    </a:lnTo>
                    <a:lnTo>
                      <a:pt x="97" y="0"/>
                    </a:lnTo>
                    <a:lnTo>
                      <a:pt x="97" y="10"/>
                    </a:lnTo>
                    <a:close/>
                    <a:moveTo>
                      <a:pt x="49" y="10"/>
                    </a:moveTo>
                    <a:lnTo>
                      <a:pt x="72" y="10"/>
                    </a:lnTo>
                    <a:lnTo>
                      <a:pt x="72" y="0"/>
                    </a:lnTo>
                    <a:lnTo>
                      <a:pt x="49" y="0"/>
                    </a:lnTo>
                    <a:lnTo>
                      <a:pt x="49" y="10"/>
                    </a:lnTo>
                    <a:close/>
                    <a:moveTo>
                      <a:pt x="0" y="10"/>
                    </a:moveTo>
                    <a:lnTo>
                      <a:pt x="25" y="10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66">
                <a:extLst>
                  <a:ext uri="{FF2B5EF4-FFF2-40B4-BE49-F238E27FC236}">
                    <a16:creationId xmlns:a16="http://schemas.microsoft.com/office/drawing/2014/main" id="{D4ED0EC5-A5E5-6E0F-8846-4ED274C39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2668588"/>
                <a:ext cx="26988" cy="28575"/>
              </a:xfrm>
              <a:custGeom>
                <a:avLst/>
                <a:gdLst>
                  <a:gd name="T0" fmla="*/ 0 w 17"/>
                  <a:gd name="T1" fmla="*/ 10 h 18"/>
                  <a:gd name="T2" fmla="*/ 7 w 17"/>
                  <a:gd name="T3" fmla="*/ 10 h 18"/>
                  <a:gd name="T4" fmla="*/ 7 w 17"/>
                  <a:gd name="T5" fmla="*/ 18 h 18"/>
                  <a:gd name="T6" fmla="*/ 17 w 17"/>
                  <a:gd name="T7" fmla="*/ 18 h 18"/>
                  <a:gd name="T8" fmla="*/ 17 w 17"/>
                  <a:gd name="T9" fmla="*/ 0 h 18"/>
                  <a:gd name="T10" fmla="*/ 0 w 17"/>
                  <a:gd name="T11" fmla="*/ 0 h 18"/>
                  <a:gd name="T12" fmla="*/ 0 w 17"/>
                  <a:gd name="T13" fmla="*/ 10 h 18"/>
                  <a:gd name="T14" fmla="*/ 0 w 17"/>
                  <a:gd name="T15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8">
                    <a:moveTo>
                      <a:pt x="0" y="10"/>
                    </a:moveTo>
                    <a:lnTo>
                      <a:pt x="7" y="10"/>
                    </a:lnTo>
                    <a:lnTo>
                      <a:pt x="7" y="18"/>
                    </a:lnTo>
                    <a:lnTo>
                      <a:pt x="17" y="18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67">
                <a:extLst>
                  <a:ext uri="{FF2B5EF4-FFF2-40B4-BE49-F238E27FC236}">
                    <a16:creationId xmlns:a16="http://schemas.microsoft.com/office/drawing/2014/main" id="{2A21D310-A1B0-76A8-9BB8-02B8AC279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0813" y="2733675"/>
                <a:ext cx="15875" cy="1189038"/>
              </a:xfrm>
              <a:custGeom>
                <a:avLst/>
                <a:gdLst>
                  <a:gd name="T0" fmla="*/ 0 w 10"/>
                  <a:gd name="T1" fmla="*/ 749 h 749"/>
                  <a:gd name="T2" fmla="*/ 10 w 10"/>
                  <a:gd name="T3" fmla="*/ 724 h 749"/>
                  <a:gd name="T4" fmla="*/ 0 w 10"/>
                  <a:gd name="T5" fmla="*/ 675 h 749"/>
                  <a:gd name="T6" fmla="*/ 10 w 10"/>
                  <a:gd name="T7" fmla="*/ 700 h 749"/>
                  <a:gd name="T8" fmla="*/ 0 w 10"/>
                  <a:gd name="T9" fmla="*/ 675 h 749"/>
                  <a:gd name="T10" fmla="*/ 0 w 10"/>
                  <a:gd name="T11" fmla="*/ 652 h 749"/>
                  <a:gd name="T12" fmla="*/ 10 w 10"/>
                  <a:gd name="T13" fmla="*/ 627 h 749"/>
                  <a:gd name="T14" fmla="*/ 0 w 10"/>
                  <a:gd name="T15" fmla="*/ 580 h 749"/>
                  <a:gd name="T16" fmla="*/ 10 w 10"/>
                  <a:gd name="T17" fmla="*/ 603 h 749"/>
                  <a:gd name="T18" fmla="*/ 0 w 10"/>
                  <a:gd name="T19" fmla="*/ 580 h 749"/>
                  <a:gd name="T20" fmla="*/ 0 w 10"/>
                  <a:gd name="T21" fmla="*/ 555 h 749"/>
                  <a:gd name="T22" fmla="*/ 10 w 10"/>
                  <a:gd name="T23" fmla="*/ 531 h 749"/>
                  <a:gd name="T24" fmla="*/ 0 w 10"/>
                  <a:gd name="T25" fmla="*/ 483 h 749"/>
                  <a:gd name="T26" fmla="*/ 10 w 10"/>
                  <a:gd name="T27" fmla="*/ 506 h 749"/>
                  <a:gd name="T28" fmla="*/ 0 w 10"/>
                  <a:gd name="T29" fmla="*/ 483 h 749"/>
                  <a:gd name="T30" fmla="*/ 0 w 10"/>
                  <a:gd name="T31" fmla="*/ 459 h 749"/>
                  <a:gd name="T32" fmla="*/ 10 w 10"/>
                  <a:gd name="T33" fmla="*/ 434 h 749"/>
                  <a:gd name="T34" fmla="*/ 0 w 10"/>
                  <a:gd name="T35" fmla="*/ 386 h 749"/>
                  <a:gd name="T36" fmla="*/ 10 w 10"/>
                  <a:gd name="T37" fmla="*/ 411 h 749"/>
                  <a:gd name="T38" fmla="*/ 0 w 10"/>
                  <a:gd name="T39" fmla="*/ 386 h 749"/>
                  <a:gd name="T40" fmla="*/ 0 w 10"/>
                  <a:gd name="T41" fmla="*/ 362 h 749"/>
                  <a:gd name="T42" fmla="*/ 10 w 10"/>
                  <a:gd name="T43" fmla="*/ 339 h 749"/>
                  <a:gd name="T44" fmla="*/ 0 w 10"/>
                  <a:gd name="T45" fmla="*/ 290 h 749"/>
                  <a:gd name="T46" fmla="*/ 10 w 10"/>
                  <a:gd name="T47" fmla="*/ 314 h 749"/>
                  <a:gd name="T48" fmla="*/ 0 w 10"/>
                  <a:gd name="T49" fmla="*/ 290 h 749"/>
                  <a:gd name="T50" fmla="*/ 0 w 10"/>
                  <a:gd name="T51" fmla="*/ 265 h 749"/>
                  <a:gd name="T52" fmla="*/ 10 w 10"/>
                  <a:gd name="T53" fmla="*/ 242 h 749"/>
                  <a:gd name="T54" fmla="*/ 0 w 10"/>
                  <a:gd name="T55" fmla="*/ 193 h 749"/>
                  <a:gd name="T56" fmla="*/ 10 w 10"/>
                  <a:gd name="T57" fmla="*/ 218 h 749"/>
                  <a:gd name="T58" fmla="*/ 0 w 10"/>
                  <a:gd name="T59" fmla="*/ 193 h 749"/>
                  <a:gd name="T60" fmla="*/ 0 w 10"/>
                  <a:gd name="T61" fmla="*/ 170 h 749"/>
                  <a:gd name="T62" fmla="*/ 10 w 10"/>
                  <a:gd name="T63" fmla="*/ 145 h 749"/>
                  <a:gd name="T64" fmla="*/ 0 w 10"/>
                  <a:gd name="T65" fmla="*/ 97 h 749"/>
                  <a:gd name="T66" fmla="*/ 10 w 10"/>
                  <a:gd name="T67" fmla="*/ 121 h 749"/>
                  <a:gd name="T68" fmla="*/ 0 w 10"/>
                  <a:gd name="T69" fmla="*/ 97 h 749"/>
                  <a:gd name="T70" fmla="*/ 0 w 10"/>
                  <a:gd name="T71" fmla="*/ 73 h 749"/>
                  <a:gd name="T72" fmla="*/ 10 w 10"/>
                  <a:gd name="T73" fmla="*/ 49 h 749"/>
                  <a:gd name="T74" fmla="*/ 0 w 10"/>
                  <a:gd name="T75" fmla="*/ 0 h 749"/>
                  <a:gd name="T76" fmla="*/ 10 w 10"/>
                  <a:gd name="T77" fmla="*/ 24 h 749"/>
                  <a:gd name="T78" fmla="*/ 0 w 10"/>
                  <a:gd name="T79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" h="749">
                    <a:moveTo>
                      <a:pt x="0" y="724"/>
                    </a:moveTo>
                    <a:lnTo>
                      <a:pt x="0" y="749"/>
                    </a:lnTo>
                    <a:lnTo>
                      <a:pt x="10" y="749"/>
                    </a:lnTo>
                    <a:lnTo>
                      <a:pt x="10" y="724"/>
                    </a:lnTo>
                    <a:lnTo>
                      <a:pt x="0" y="724"/>
                    </a:lnTo>
                    <a:close/>
                    <a:moveTo>
                      <a:pt x="0" y="675"/>
                    </a:moveTo>
                    <a:lnTo>
                      <a:pt x="0" y="700"/>
                    </a:lnTo>
                    <a:lnTo>
                      <a:pt x="10" y="700"/>
                    </a:lnTo>
                    <a:lnTo>
                      <a:pt x="10" y="675"/>
                    </a:lnTo>
                    <a:lnTo>
                      <a:pt x="0" y="675"/>
                    </a:lnTo>
                    <a:close/>
                    <a:moveTo>
                      <a:pt x="0" y="627"/>
                    </a:moveTo>
                    <a:lnTo>
                      <a:pt x="0" y="652"/>
                    </a:lnTo>
                    <a:lnTo>
                      <a:pt x="10" y="652"/>
                    </a:lnTo>
                    <a:lnTo>
                      <a:pt x="10" y="627"/>
                    </a:lnTo>
                    <a:lnTo>
                      <a:pt x="0" y="627"/>
                    </a:lnTo>
                    <a:close/>
                    <a:moveTo>
                      <a:pt x="0" y="580"/>
                    </a:moveTo>
                    <a:lnTo>
                      <a:pt x="0" y="603"/>
                    </a:lnTo>
                    <a:lnTo>
                      <a:pt x="10" y="603"/>
                    </a:lnTo>
                    <a:lnTo>
                      <a:pt x="10" y="580"/>
                    </a:lnTo>
                    <a:lnTo>
                      <a:pt x="0" y="580"/>
                    </a:lnTo>
                    <a:close/>
                    <a:moveTo>
                      <a:pt x="0" y="531"/>
                    </a:moveTo>
                    <a:lnTo>
                      <a:pt x="0" y="555"/>
                    </a:lnTo>
                    <a:lnTo>
                      <a:pt x="10" y="555"/>
                    </a:lnTo>
                    <a:lnTo>
                      <a:pt x="10" y="531"/>
                    </a:lnTo>
                    <a:lnTo>
                      <a:pt x="0" y="531"/>
                    </a:lnTo>
                    <a:close/>
                    <a:moveTo>
                      <a:pt x="0" y="483"/>
                    </a:moveTo>
                    <a:lnTo>
                      <a:pt x="0" y="506"/>
                    </a:lnTo>
                    <a:lnTo>
                      <a:pt x="10" y="506"/>
                    </a:lnTo>
                    <a:lnTo>
                      <a:pt x="10" y="483"/>
                    </a:lnTo>
                    <a:lnTo>
                      <a:pt x="0" y="483"/>
                    </a:lnTo>
                    <a:close/>
                    <a:moveTo>
                      <a:pt x="0" y="434"/>
                    </a:moveTo>
                    <a:lnTo>
                      <a:pt x="0" y="459"/>
                    </a:lnTo>
                    <a:lnTo>
                      <a:pt x="10" y="459"/>
                    </a:lnTo>
                    <a:lnTo>
                      <a:pt x="10" y="434"/>
                    </a:lnTo>
                    <a:lnTo>
                      <a:pt x="0" y="434"/>
                    </a:lnTo>
                    <a:close/>
                    <a:moveTo>
                      <a:pt x="0" y="386"/>
                    </a:moveTo>
                    <a:lnTo>
                      <a:pt x="0" y="411"/>
                    </a:lnTo>
                    <a:lnTo>
                      <a:pt x="10" y="411"/>
                    </a:lnTo>
                    <a:lnTo>
                      <a:pt x="10" y="386"/>
                    </a:lnTo>
                    <a:lnTo>
                      <a:pt x="0" y="386"/>
                    </a:lnTo>
                    <a:close/>
                    <a:moveTo>
                      <a:pt x="0" y="339"/>
                    </a:moveTo>
                    <a:lnTo>
                      <a:pt x="0" y="362"/>
                    </a:lnTo>
                    <a:lnTo>
                      <a:pt x="10" y="362"/>
                    </a:lnTo>
                    <a:lnTo>
                      <a:pt x="10" y="339"/>
                    </a:lnTo>
                    <a:lnTo>
                      <a:pt x="0" y="339"/>
                    </a:lnTo>
                    <a:close/>
                    <a:moveTo>
                      <a:pt x="0" y="290"/>
                    </a:moveTo>
                    <a:lnTo>
                      <a:pt x="0" y="314"/>
                    </a:lnTo>
                    <a:lnTo>
                      <a:pt x="10" y="314"/>
                    </a:lnTo>
                    <a:lnTo>
                      <a:pt x="10" y="290"/>
                    </a:lnTo>
                    <a:lnTo>
                      <a:pt x="0" y="290"/>
                    </a:lnTo>
                    <a:close/>
                    <a:moveTo>
                      <a:pt x="0" y="242"/>
                    </a:moveTo>
                    <a:lnTo>
                      <a:pt x="0" y="265"/>
                    </a:lnTo>
                    <a:lnTo>
                      <a:pt x="10" y="265"/>
                    </a:lnTo>
                    <a:lnTo>
                      <a:pt x="10" y="242"/>
                    </a:lnTo>
                    <a:lnTo>
                      <a:pt x="0" y="242"/>
                    </a:lnTo>
                    <a:close/>
                    <a:moveTo>
                      <a:pt x="0" y="193"/>
                    </a:moveTo>
                    <a:lnTo>
                      <a:pt x="0" y="218"/>
                    </a:lnTo>
                    <a:lnTo>
                      <a:pt x="10" y="218"/>
                    </a:lnTo>
                    <a:lnTo>
                      <a:pt x="10" y="193"/>
                    </a:lnTo>
                    <a:lnTo>
                      <a:pt x="0" y="193"/>
                    </a:lnTo>
                    <a:close/>
                    <a:moveTo>
                      <a:pt x="0" y="145"/>
                    </a:moveTo>
                    <a:lnTo>
                      <a:pt x="0" y="170"/>
                    </a:lnTo>
                    <a:lnTo>
                      <a:pt x="10" y="170"/>
                    </a:lnTo>
                    <a:lnTo>
                      <a:pt x="10" y="145"/>
                    </a:lnTo>
                    <a:lnTo>
                      <a:pt x="0" y="145"/>
                    </a:lnTo>
                    <a:close/>
                    <a:moveTo>
                      <a:pt x="0" y="97"/>
                    </a:moveTo>
                    <a:lnTo>
                      <a:pt x="0" y="121"/>
                    </a:lnTo>
                    <a:lnTo>
                      <a:pt x="10" y="121"/>
                    </a:lnTo>
                    <a:lnTo>
                      <a:pt x="10" y="97"/>
                    </a:lnTo>
                    <a:lnTo>
                      <a:pt x="0" y="97"/>
                    </a:lnTo>
                    <a:close/>
                    <a:moveTo>
                      <a:pt x="0" y="49"/>
                    </a:moveTo>
                    <a:lnTo>
                      <a:pt x="0" y="73"/>
                    </a:lnTo>
                    <a:lnTo>
                      <a:pt x="10" y="73"/>
                    </a:lnTo>
                    <a:lnTo>
                      <a:pt x="10" y="49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0" y="24"/>
                    </a:lnTo>
                    <a:lnTo>
                      <a:pt x="10" y="24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Rectangle 68">
                <a:extLst>
                  <a:ext uri="{FF2B5EF4-FFF2-40B4-BE49-F238E27FC236}">
                    <a16:creationId xmlns:a16="http://schemas.microsoft.com/office/drawing/2014/main" id="{C14BA4F2-5D0A-0D6E-6FD1-273556C30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3063875"/>
                <a:ext cx="460375" cy="22542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69">
                <a:extLst>
                  <a:ext uri="{FF2B5EF4-FFF2-40B4-BE49-F238E27FC236}">
                    <a16:creationId xmlns:a16="http://schemas.microsoft.com/office/drawing/2014/main" id="{C4333CC1-DF74-E63E-923D-000D240DE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713" y="3062288"/>
                <a:ext cx="463550" cy="228600"/>
              </a:xfrm>
              <a:custGeom>
                <a:avLst/>
                <a:gdLst>
                  <a:gd name="T0" fmla="*/ 291 w 292"/>
                  <a:gd name="T1" fmla="*/ 143 h 144"/>
                  <a:gd name="T2" fmla="*/ 291 w 292"/>
                  <a:gd name="T3" fmla="*/ 142 h 144"/>
                  <a:gd name="T4" fmla="*/ 2 w 292"/>
                  <a:gd name="T5" fmla="*/ 142 h 144"/>
                  <a:gd name="T6" fmla="*/ 2 w 292"/>
                  <a:gd name="T7" fmla="*/ 2 h 144"/>
                  <a:gd name="T8" fmla="*/ 290 w 292"/>
                  <a:gd name="T9" fmla="*/ 2 h 144"/>
                  <a:gd name="T10" fmla="*/ 290 w 292"/>
                  <a:gd name="T11" fmla="*/ 143 h 144"/>
                  <a:gd name="T12" fmla="*/ 291 w 292"/>
                  <a:gd name="T13" fmla="*/ 143 h 144"/>
                  <a:gd name="T14" fmla="*/ 291 w 292"/>
                  <a:gd name="T15" fmla="*/ 142 h 144"/>
                  <a:gd name="T16" fmla="*/ 291 w 292"/>
                  <a:gd name="T17" fmla="*/ 143 h 144"/>
                  <a:gd name="T18" fmla="*/ 292 w 292"/>
                  <a:gd name="T19" fmla="*/ 143 h 144"/>
                  <a:gd name="T20" fmla="*/ 292 w 292"/>
                  <a:gd name="T21" fmla="*/ 0 h 144"/>
                  <a:gd name="T22" fmla="*/ 0 w 292"/>
                  <a:gd name="T23" fmla="*/ 0 h 144"/>
                  <a:gd name="T24" fmla="*/ 0 w 292"/>
                  <a:gd name="T25" fmla="*/ 144 h 144"/>
                  <a:gd name="T26" fmla="*/ 292 w 292"/>
                  <a:gd name="T27" fmla="*/ 144 h 144"/>
                  <a:gd name="T28" fmla="*/ 292 w 292"/>
                  <a:gd name="T29" fmla="*/ 143 h 144"/>
                  <a:gd name="T30" fmla="*/ 291 w 292"/>
                  <a:gd name="T31" fmla="*/ 14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2" h="144">
                    <a:moveTo>
                      <a:pt x="291" y="143"/>
                    </a:moveTo>
                    <a:lnTo>
                      <a:pt x="291" y="142"/>
                    </a:lnTo>
                    <a:lnTo>
                      <a:pt x="2" y="142"/>
                    </a:lnTo>
                    <a:lnTo>
                      <a:pt x="2" y="2"/>
                    </a:lnTo>
                    <a:lnTo>
                      <a:pt x="290" y="2"/>
                    </a:lnTo>
                    <a:lnTo>
                      <a:pt x="290" y="143"/>
                    </a:lnTo>
                    <a:lnTo>
                      <a:pt x="291" y="143"/>
                    </a:lnTo>
                    <a:lnTo>
                      <a:pt x="291" y="142"/>
                    </a:lnTo>
                    <a:lnTo>
                      <a:pt x="291" y="143"/>
                    </a:lnTo>
                    <a:lnTo>
                      <a:pt x="292" y="143"/>
                    </a:lnTo>
                    <a:lnTo>
                      <a:pt x="292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292" y="144"/>
                    </a:lnTo>
                    <a:lnTo>
                      <a:pt x="292" y="143"/>
                    </a:lnTo>
                    <a:lnTo>
                      <a:pt x="291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Rectangle 70">
                <a:extLst>
                  <a:ext uri="{FF2B5EF4-FFF2-40B4-BE49-F238E27FC236}">
                    <a16:creationId xmlns:a16="http://schemas.microsoft.com/office/drawing/2014/main" id="{77755ED0-CA2F-089C-2154-1C2BE4EC3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3379788"/>
                <a:ext cx="460375" cy="222250"/>
              </a:xfrm>
              <a:prstGeom prst="rect">
                <a:avLst/>
              </a:prstGeom>
              <a:solidFill>
                <a:srgbClr val="F79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71">
                <a:extLst>
                  <a:ext uri="{FF2B5EF4-FFF2-40B4-BE49-F238E27FC236}">
                    <a16:creationId xmlns:a16="http://schemas.microsoft.com/office/drawing/2014/main" id="{3361A674-1594-2FA6-5CF8-A7BEFB6E1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713" y="3378200"/>
                <a:ext cx="463550" cy="227013"/>
              </a:xfrm>
              <a:custGeom>
                <a:avLst/>
                <a:gdLst>
                  <a:gd name="T0" fmla="*/ 291 w 292"/>
                  <a:gd name="T1" fmla="*/ 141 h 143"/>
                  <a:gd name="T2" fmla="*/ 291 w 292"/>
                  <a:gd name="T3" fmla="*/ 140 h 143"/>
                  <a:gd name="T4" fmla="*/ 2 w 292"/>
                  <a:gd name="T5" fmla="*/ 140 h 143"/>
                  <a:gd name="T6" fmla="*/ 2 w 292"/>
                  <a:gd name="T7" fmla="*/ 2 h 143"/>
                  <a:gd name="T8" fmla="*/ 290 w 292"/>
                  <a:gd name="T9" fmla="*/ 2 h 143"/>
                  <a:gd name="T10" fmla="*/ 290 w 292"/>
                  <a:gd name="T11" fmla="*/ 141 h 143"/>
                  <a:gd name="T12" fmla="*/ 291 w 292"/>
                  <a:gd name="T13" fmla="*/ 141 h 143"/>
                  <a:gd name="T14" fmla="*/ 291 w 292"/>
                  <a:gd name="T15" fmla="*/ 140 h 143"/>
                  <a:gd name="T16" fmla="*/ 291 w 292"/>
                  <a:gd name="T17" fmla="*/ 141 h 143"/>
                  <a:gd name="T18" fmla="*/ 292 w 292"/>
                  <a:gd name="T19" fmla="*/ 141 h 143"/>
                  <a:gd name="T20" fmla="*/ 292 w 292"/>
                  <a:gd name="T21" fmla="*/ 0 h 143"/>
                  <a:gd name="T22" fmla="*/ 0 w 292"/>
                  <a:gd name="T23" fmla="*/ 0 h 143"/>
                  <a:gd name="T24" fmla="*/ 0 w 292"/>
                  <a:gd name="T25" fmla="*/ 143 h 143"/>
                  <a:gd name="T26" fmla="*/ 292 w 292"/>
                  <a:gd name="T27" fmla="*/ 143 h 143"/>
                  <a:gd name="T28" fmla="*/ 292 w 292"/>
                  <a:gd name="T29" fmla="*/ 141 h 143"/>
                  <a:gd name="T30" fmla="*/ 291 w 292"/>
                  <a:gd name="T31" fmla="*/ 14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2" h="143">
                    <a:moveTo>
                      <a:pt x="291" y="141"/>
                    </a:moveTo>
                    <a:lnTo>
                      <a:pt x="291" y="140"/>
                    </a:lnTo>
                    <a:lnTo>
                      <a:pt x="2" y="140"/>
                    </a:lnTo>
                    <a:lnTo>
                      <a:pt x="2" y="2"/>
                    </a:lnTo>
                    <a:lnTo>
                      <a:pt x="290" y="2"/>
                    </a:lnTo>
                    <a:lnTo>
                      <a:pt x="290" y="141"/>
                    </a:lnTo>
                    <a:lnTo>
                      <a:pt x="291" y="141"/>
                    </a:lnTo>
                    <a:lnTo>
                      <a:pt x="291" y="140"/>
                    </a:lnTo>
                    <a:lnTo>
                      <a:pt x="291" y="141"/>
                    </a:lnTo>
                    <a:lnTo>
                      <a:pt x="292" y="141"/>
                    </a:lnTo>
                    <a:lnTo>
                      <a:pt x="292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292" y="143"/>
                    </a:lnTo>
                    <a:lnTo>
                      <a:pt x="292" y="141"/>
                    </a:lnTo>
                    <a:lnTo>
                      <a:pt x="291" y="1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72">
                <a:extLst>
                  <a:ext uri="{FF2B5EF4-FFF2-40B4-BE49-F238E27FC236}">
                    <a16:creationId xmlns:a16="http://schemas.microsoft.com/office/drawing/2014/main" id="{B8CEF817-E302-5A6F-8F05-DEE4E0D93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4713" y="3694113"/>
                <a:ext cx="461963" cy="223838"/>
              </a:xfrm>
              <a:prstGeom prst="rect">
                <a:avLst/>
              </a:prstGeom>
              <a:solidFill>
                <a:srgbClr val="99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73">
                <a:extLst>
                  <a:ext uri="{FF2B5EF4-FFF2-40B4-BE49-F238E27FC236}">
                    <a16:creationId xmlns:a16="http://schemas.microsoft.com/office/drawing/2014/main" id="{3A4DF638-2936-6F14-22A1-D9A2E4FDD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1538" y="3690938"/>
                <a:ext cx="466725" cy="230188"/>
              </a:xfrm>
              <a:custGeom>
                <a:avLst/>
                <a:gdLst>
                  <a:gd name="T0" fmla="*/ 293 w 294"/>
                  <a:gd name="T1" fmla="*/ 143 h 145"/>
                  <a:gd name="T2" fmla="*/ 293 w 294"/>
                  <a:gd name="T3" fmla="*/ 142 h 145"/>
                  <a:gd name="T4" fmla="*/ 3 w 294"/>
                  <a:gd name="T5" fmla="*/ 142 h 145"/>
                  <a:gd name="T6" fmla="*/ 3 w 294"/>
                  <a:gd name="T7" fmla="*/ 3 h 145"/>
                  <a:gd name="T8" fmla="*/ 292 w 294"/>
                  <a:gd name="T9" fmla="*/ 3 h 145"/>
                  <a:gd name="T10" fmla="*/ 292 w 294"/>
                  <a:gd name="T11" fmla="*/ 143 h 145"/>
                  <a:gd name="T12" fmla="*/ 293 w 294"/>
                  <a:gd name="T13" fmla="*/ 143 h 145"/>
                  <a:gd name="T14" fmla="*/ 293 w 294"/>
                  <a:gd name="T15" fmla="*/ 142 h 145"/>
                  <a:gd name="T16" fmla="*/ 293 w 294"/>
                  <a:gd name="T17" fmla="*/ 143 h 145"/>
                  <a:gd name="T18" fmla="*/ 294 w 294"/>
                  <a:gd name="T19" fmla="*/ 143 h 145"/>
                  <a:gd name="T20" fmla="*/ 294 w 294"/>
                  <a:gd name="T21" fmla="*/ 0 h 145"/>
                  <a:gd name="T22" fmla="*/ 0 w 294"/>
                  <a:gd name="T23" fmla="*/ 0 h 145"/>
                  <a:gd name="T24" fmla="*/ 0 w 294"/>
                  <a:gd name="T25" fmla="*/ 145 h 145"/>
                  <a:gd name="T26" fmla="*/ 294 w 294"/>
                  <a:gd name="T27" fmla="*/ 145 h 145"/>
                  <a:gd name="T28" fmla="*/ 294 w 294"/>
                  <a:gd name="T29" fmla="*/ 143 h 145"/>
                  <a:gd name="T30" fmla="*/ 293 w 294"/>
                  <a:gd name="T31" fmla="*/ 14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4" h="145">
                    <a:moveTo>
                      <a:pt x="293" y="143"/>
                    </a:moveTo>
                    <a:lnTo>
                      <a:pt x="293" y="142"/>
                    </a:lnTo>
                    <a:lnTo>
                      <a:pt x="3" y="142"/>
                    </a:lnTo>
                    <a:lnTo>
                      <a:pt x="3" y="3"/>
                    </a:lnTo>
                    <a:lnTo>
                      <a:pt x="292" y="3"/>
                    </a:lnTo>
                    <a:lnTo>
                      <a:pt x="292" y="143"/>
                    </a:lnTo>
                    <a:lnTo>
                      <a:pt x="293" y="143"/>
                    </a:lnTo>
                    <a:lnTo>
                      <a:pt x="293" y="142"/>
                    </a:lnTo>
                    <a:lnTo>
                      <a:pt x="293" y="143"/>
                    </a:lnTo>
                    <a:lnTo>
                      <a:pt x="294" y="143"/>
                    </a:lnTo>
                    <a:lnTo>
                      <a:pt x="294" y="0"/>
                    </a:lnTo>
                    <a:lnTo>
                      <a:pt x="0" y="0"/>
                    </a:lnTo>
                    <a:lnTo>
                      <a:pt x="0" y="145"/>
                    </a:lnTo>
                    <a:lnTo>
                      <a:pt x="294" y="145"/>
                    </a:lnTo>
                    <a:lnTo>
                      <a:pt x="294" y="143"/>
                    </a:lnTo>
                    <a:lnTo>
                      <a:pt x="293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24">
                    <a:extLst>
                      <a:ext uri="{FF2B5EF4-FFF2-40B4-BE49-F238E27FC236}">
                        <a16:creationId xmlns:a16="http://schemas.microsoft.com/office/drawing/2014/main" id="{83FC357C-DCB2-DE69-C399-588995884E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89715" y="2659290"/>
                    <a:ext cx="30251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zh-CN" sz="200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altLang="zh-CN" sz="200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zh-CN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16" name="Rectangle 124">
                    <a:extLst>
                      <a:ext uri="{FF2B5EF4-FFF2-40B4-BE49-F238E27FC236}">
                        <a16:creationId xmlns:a16="http://schemas.microsoft.com/office/drawing/2014/main" id="{3529313E-D11A-E29F-EC55-8AA14D4B20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789715" y="2659290"/>
                    <a:ext cx="30251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204" r="-6122" b="-19608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tangle 126">
                    <a:extLst>
                      <a:ext uri="{FF2B5EF4-FFF2-40B4-BE49-F238E27FC236}">
                        <a16:creationId xmlns:a16="http://schemas.microsoft.com/office/drawing/2014/main" id="{A98EF494-125C-771F-6FA7-D9DF9BC226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82458" y="2969533"/>
                    <a:ext cx="296556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zh-CN" sz="200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b="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zh-CN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18" name="Rectangle 126">
                    <a:extLst>
                      <a:ext uri="{FF2B5EF4-FFF2-40B4-BE49-F238E27FC236}">
                        <a16:creationId xmlns:a16="http://schemas.microsoft.com/office/drawing/2014/main" id="{F5B54B0A-3AD4-4750-7080-DE21E5A2DD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782458" y="2969533"/>
                    <a:ext cx="296556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0204" r="-4082" b="-17647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Rectangle 128">
                    <a:extLst>
                      <a:ext uri="{FF2B5EF4-FFF2-40B4-BE49-F238E27FC236}">
                        <a16:creationId xmlns:a16="http://schemas.microsoft.com/office/drawing/2014/main" id="{24324807-DCFF-FE00-BF7D-2C24044E9A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82458" y="3287033"/>
                    <a:ext cx="30251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zh-CN" sz="200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b="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zh-CN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20" name="Rectangle 128">
                    <a:extLst>
                      <a:ext uri="{FF2B5EF4-FFF2-40B4-BE49-F238E27FC236}">
                        <a16:creationId xmlns:a16="http://schemas.microsoft.com/office/drawing/2014/main" id="{6C7B4FCA-E4D4-9B09-19B2-FF94392649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782458" y="3287033"/>
                    <a:ext cx="302519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000" r="-4000" b="-19608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3" name="Rectangle 129">
                <a:extLst>
                  <a:ext uri="{FF2B5EF4-FFF2-40B4-BE49-F238E27FC236}">
                    <a16:creationId xmlns:a16="http://schemas.microsoft.com/office/drawing/2014/main" id="{BDB87760-299F-7E79-295F-515986F29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0775" y="3460750"/>
                <a:ext cx="6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Rectangle 130">
                    <a:extLst>
                      <a:ext uri="{FF2B5EF4-FFF2-40B4-BE49-F238E27FC236}">
                        <a16:creationId xmlns:a16="http://schemas.microsoft.com/office/drawing/2014/main" id="{BC79695B-2D3A-8FD1-BC44-45E817E53D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89715" y="3590019"/>
                    <a:ext cx="30251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zh-CN" sz="200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b="0" i="1" spc="0" baseline="0" smtClean="0">
                                  <a:ln/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zh-CN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22" name="Rectangle 130">
                    <a:extLst>
                      <a:ext uri="{FF2B5EF4-FFF2-40B4-BE49-F238E27FC236}">
                        <a16:creationId xmlns:a16="http://schemas.microsoft.com/office/drawing/2014/main" id="{0B494749-4321-9348-6E34-865A79630B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789715" y="3590019"/>
                    <a:ext cx="302519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8000" r="-6000" b="-20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B573731-35EA-F42A-5B93-A96DEECA9C15}"/>
              </a:ext>
            </a:extLst>
          </p:cNvPr>
          <p:cNvGrpSpPr/>
          <p:nvPr/>
        </p:nvGrpSpPr>
        <p:grpSpPr>
          <a:xfrm>
            <a:off x="472995" y="2517186"/>
            <a:ext cx="5653486" cy="447676"/>
            <a:chOff x="385365" y="2346325"/>
            <a:chExt cx="5653486" cy="447676"/>
          </a:xfrm>
        </p:grpSpPr>
        <p:sp>
          <p:nvSpPr>
            <p:cNvPr id="126" name="Rectangle 119">
              <a:extLst>
                <a:ext uri="{FF2B5EF4-FFF2-40B4-BE49-F238E27FC236}">
                  <a16:creationId xmlns:a16="http://schemas.microsoft.com/office/drawing/2014/main" id="{F83C9AD1-A50C-32B6-0474-786AB5E28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" y="2346325"/>
              <a:ext cx="5602288" cy="142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E1C55F26-46A7-F609-B940-D8964DD3E516}"/>
                </a:ext>
              </a:extLst>
            </p:cNvPr>
            <p:cNvGrpSpPr/>
            <p:nvPr/>
          </p:nvGrpSpPr>
          <p:grpSpPr>
            <a:xfrm>
              <a:off x="5948363" y="2346325"/>
              <a:ext cx="90488" cy="447676"/>
              <a:chOff x="5948363" y="2346325"/>
              <a:chExt cx="90488" cy="447676"/>
            </a:xfrm>
          </p:grpSpPr>
          <p:sp>
            <p:nvSpPr>
              <p:cNvPr id="129" name="Rectangle 121">
                <a:extLst>
                  <a:ext uri="{FF2B5EF4-FFF2-40B4-BE49-F238E27FC236}">
                    <a16:creationId xmlns:a16="http://schemas.microsoft.com/office/drawing/2014/main" id="{59F194A9-3C6C-3B5E-4F94-9BADDB396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6463" y="2346325"/>
                <a:ext cx="14288" cy="3095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 123">
                <a:extLst>
                  <a:ext uri="{FF2B5EF4-FFF2-40B4-BE49-F238E27FC236}">
                    <a16:creationId xmlns:a16="http://schemas.microsoft.com/office/drawing/2014/main" id="{0A40A70F-7949-C1EA-E5E9-6BC11F836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3" y="2624138"/>
                <a:ext cx="90488" cy="169863"/>
              </a:xfrm>
              <a:custGeom>
                <a:avLst/>
                <a:gdLst>
                  <a:gd name="T0" fmla="*/ 57 w 57"/>
                  <a:gd name="T1" fmla="*/ 0 h 107"/>
                  <a:gd name="T2" fmla="*/ 28 w 57"/>
                  <a:gd name="T3" fmla="*/ 107 h 107"/>
                  <a:gd name="T4" fmla="*/ 0 w 57"/>
                  <a:gd name="T5" fmla="*/ 0 h 107"/>
                  <a:gd name="T6" fmla="*/ 57 w 57"/>
                  <a:gd name="T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07">
                    <a:moveTo>
                      <a:pt x="57" y="0"/>
                    </a:moveTo>
                    <a:lnTo>
                      <a:pt x="28" y="107"/>
                    </a:lnTo>
                    <a:lnTo>
                      <a:pt x="0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E9BDB4CD-3DB9-63AA-FB5D-24E6F46C74C0}"/>
                </a:ext>
              </a:extLst>
            </p:cNvPr>
            <p:cNvCxnSpPr>
              <a:cxnSpLocks/>
            </p:cNvCxnSpPr>
            <p:nvPr/>
          </p:nvCxnSpPr>
          <p:spPr>
            <a:xfrm>
              <a:off x="385365" y="2347119"/>
              <a:ext cx="0" cy="18018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1" name="Rectangle 92">
            <a:extLst>
              <a:ext uri="{FF2B5EF4-FFF2-40B4-BE49-F238E27FC236}">
                <a16:creationId xmlns:a16="http://schemas.microsoft.com/office/drawing/2014/main" id="{31A805C9-8770-A49D-7D5D-6F38C4852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46" y="4113771"/>
            <a:ext cx="665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Rectangle 92">
            <a:extLst>
              <a:ext uri="{FF2B5EF4-FFF2-40B4-BE49-F238E27FC236}">
                <a16:creationId xmlns:a16="http://schemas.microsoft.com/office/drawing/2014/main" id="{6BCE40D7-0ACF-381B-B7B5-509787BC9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977" y="4237521"/>
            <a:ext cx="8944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kumimoji="0" lang="en-US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put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Functional category prediction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7E63E50-59B1-EC6E-4FB5-F7CC9F4084D3}"/>
              </a:ext>
            </a:extLst>
          </p:cNvPr>
          <p:cNvGrpSpPr/>
          <p:nvPr/>
        </p:nvGrpSpPr>
        <p:grpSpPr>
          <a:xfrm>
            <a:off x="4919360" y="1574857"/>
            <a:ext cx="749573" cy="3883080"/>
            <a:chOff x="4919360" y="1574857"/>
            <a:chExt cx="749573" cy="3883080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5E84EA2-DA06-84D6-49CE-2E48AF36DC67}"/>
                </a:ext>
              </a:extLst>
            </p:cNvPr>
            <p:cNvSpPr/>
            <p:nvPr/>
          </p:nvSpPr>
          <p:spPr>
            <a:xfrm>
              <a:off x="4919360" y="1574857"/>
              <a:ext cx="749573" cy="3883080"/>
            </a:xfrm>
            <a:custGeom>
              <a:avLst/>
              <a:gdLst>
                <a:gd name="connsiteX0" fmla="*/ 624035 w 749573"/>
                <a:gd name="connsiteY0" fmla="*/ 3883081 h 3883080"/>
                <a:gd name="connsiteX1" fmla="*/ 125539 w 749573"/>
                <a:gd name="connsiteY1" fmla="*/ 3883081 h 3883080"/>
                <a:gd name="connsiteX2" fmla="*/ 0 w 749573"/>
                <a:gd name="connsiteY2" fmla="*/ 3757542 h 3883080"/>
                <a:gd name="connsiteX3" fmla="*/ 0 w 749573"/>
                <a:gd name="connsiteY3" fmla="*/ 125539 h 3883080"/>
                <a:gd name="connsiteX4" fmla="*/ 125539 w 749573"/>
                <a:gd name="connsiteY4" fmla="*/ 0 h 3883080"/>
                <a:gd name="connsiteX5" fmla="*/ 624035 w 749573"/>
                <a:gd name="connsiteY5" fmla="*/ 0 h 3883080"/>
                <a:gd name="connsiteX6" fmla="*/ 749574 w 749573"/>
                <a:gd name="connsiteY6" fmla="*/ 125539 h 3883080"/>
                <a:gd name="connsiteX7" fmla="*/ 749574 w 749573"/>
                <a:gd name="connsiteY7" fmla="*/ 3757542 h 3883080"/>
                <a:gd name="connsiteX8" fmla="*/ 624035 w 749573"/>
                <a:gd name="connsiteY8" fmla="*/ 3883081 h 388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9573" h="3883080">
                  <a:moveTo>
                    <a:pt x="624035" y="3883081"/>
                  </a:moveTo>
                  <a:lnTo>
                    <a:pt x="125539" y="3883081"/>
                  </a:lnTo>
                  <a:cubicBezTo>
                    <a:pt x="56516" y="3883081"/>
                    <a:pt x="0" y="3826565"/>
                    <a:pt x="0" y="3757542"/>
                  </a:cubicBezTo>
                  <a:lnTo>
                    <a:pt x="0" y="125539"/>
                  </a:lnTo>
                  <a:cubicBezTo>
                    <a:pt x="0" y="56516"/>
                    <a:pt x="56516" y="0"/>
                    <a:pt x="125539" y="0"/>
                  </a:cubicBezTo>
                  <a:lnTo>
                    <a:pt x="624035" y="0"/>
                  </a:lnTo>
                  <a:cubicBezTo>
                    <a:pt x="693057" y="0"/>
                    <a:pt x="749574" y="56516"/>
                    <a:pt x="749574" y="125539"/>
                  </a:cubicBezTo>
                  <a:lnTo>
                    <a:pt x="749574" y="3757542"/>
                  </a:lnTo>
                  <a:cubicBezTo>
                    <a:pt x="749574" y="3826565"/>
                    <a:pt x="693057" y="3883081"/>
                    <a:pt x="624035" y="3883081"/>
                  </a:cubicBezTo>
                  <a:close/>
                </a:path>
              </a:pathLst>
            </a:custGeom>
            <a:solidFill>
              <a:srgbClr val="CCCCCC"/>
            </a:solidFill>
            <a:ln w="1178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F727801-8711-7345-CE92-E737EC3C27BD}"/>
                </a:ext>
              </a:extLst>
            </p:cNvPr>
            <p:cNvSpPr txBox="1"/>
            <p:nvPr/>
          </p:nvSpPr>
          <p:spPr>
            <a:xfrm rot="5400000">
              <a:off x="3859615" y="3427000"/>
              <a:ext cx="2899063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250" spc="0" baseline="0" dirty="0">
                  <a:ln/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Transformer Encoder</a:t>
              </a:r>
            </a:p>
          </p:txBody>
        </p:sp>
      </p:grp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2B8A22D-A2A5-E13B-DF4C-02C4DB030715}"/>
              </a:ext>
            </a:extLst>
          </p:cNvPr>
          <p:cNvSpPr/>
          <p:nvPr/>
        </p:nvSpPr>
        <p:spPr>
          <a:xfrm>
            <a:off x="1228952" y="3820510"/>
            <a:ext cx="1144477" cy="1923193"/>
          </a:xfrm>
          <a:custGeom>
            <a:avLst/>
            <a:gdLst>
              <a:gd name="connsiteX0" fmla="*/ 412956 w 1144477"/>
              <a:gd name="connsiteY0" fmla="*/ 696125 h 1923193"/>
              <a:gd name="connsiteX1" fmla="*/ 412956 w 1144477"/>
              <a:gd name="connsiteY1" fmla="*/ 0 h 1923193"/>
              <a:gd name="connsiteX2" fmla="*/ 1144477 w 1144477"/>
              <a:gd name="connsiteY2" fmla="*/ 0 h 1923193"/>
              <a:gd name="connsiteX3" fmla="*/ 1144477 w 1144477"/>
              <a:gd name="connsiteY3" fmla="*/ 1923193 h 1923193"/>
              <a:gd name="connsiteX4" fmla="*/ 0 w 1144477"/>
              <a:gd name="connsiteY4" fmla="*/ 1923193 h 1923193"/>
              <a:gd name="connsiteX5" fmla="*/ 0 w 1144477"/>
              <a:gd name="connsiteY5" fmla="*/ 693412 h 192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4477" h="1923193">
                <a:moveTo>
                  <a:pt x="412956" y="696125"/>
                </a:moveTo>
                <a:lnTo>
                  <a:pt x="412956" y="0"/>
                </a:lnTo>
                <a:lnTo>
                  <a:pt x="1144477" y="0"/>
                </a:lnTo>
                <a:lnTo>
                  <a:pt x="1144477" y="1923193"/>
                </a:lnTo>
                <a:lnTo>
                  <a:pt x="0" y="1923193"/>
                </a:lnTo>
                <a:lnTo>
                  <a:pt x="0" y="693412"/>
                </a:lnTo>
                <a:close/>
              </a:path>
            </a:pathLst>
          </a:custGeom>
          <a:noFill/>
          <a:ln w="2357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481CCCD-AED8-0B11-FFE9-AD1973A34800}"/>
              </a:ext>
            </a:extLst>
          </p:cNvPr>
          <p:cNvGrpSpPr/>
          <p:nvPr/>
        </p:nvGrpSpPr>
        <p:grpSpPr>
          <a:xfrm>
            <a:off x="6028794" y="3988996"/>
            <a:ext cx="4256275" cy="943898"/>
            <a:chOff x="6028794" y="3988996"/>
            <a:chExt cx="4256275" cy="943898"/>
          </a:xfrm>
        </p:grpSpPr>
        <p:grpSp>
          <p:nvGrpSpPr>
            <p:cNvPr id="9" name="图形 132">
              <a:extLst>
                <a:ext uri="{FF2B5EF4-FFF2-40B4-BE49-F238E27FC236}">
                  <a16:creationId xmlns:a16="http://schemas.microsoft.com/office/drawing/2014/main" id="{F6930F4C-609A-2BCC-8852-14C4AEFFAF8B}"/>
                </a:ext>
              </a:extLst>
            </p:cNvPr>
            <p:cNvGrpSpPr/>
            <p:nvPr/>
          </p:nvGrpSpPr>
          <p:grpSpPr>
            <a:xfrm>
              <a:off x="6028794" y="4154178"/>
              <a:ext cx="4256275" cy="647868"/>
              <a:chOff x="6028794" y="4154178"/>
              <a:chExt cx="4256275" cy="647868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2327174D-3581-A486-5EE9-A3E0B6CEAAED}"/>
                  </a:ext>
                </a:extLst>
              </p:cNvPr>
              <p:cNvSpPr/>
              <p:nvPr/>
            </p:nvSpPr>
            <p:spPr>
              <a:xfrm>
                <a:off x="6028794" y="4363251"/>
                <a:ext cx="4187842" cy="438794"/>
              </a:xfrm>
              <a:custGeom>
                <a:avLst/>
                <a:gdLst>
                  <a:gd name="connsiteX0" fmla="*/ 0 w 4187842"/>
                  <a:gd name="connsiteY0" fmla="*/ 432541 h 438794"/>
                  <a:gd name="connsiteX1" fmla="*/ 4186426 w 4187842"/>
                  <a:gd name="connsiteY1" fmla="*/ 438795 h 438794"/>
                  <a:gd name="connsiteX2" fmla="*/ 4187843 w 4187842"/>
                  <a:gd name="connsiteY2" fmla="*/ 0 h 43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7842" h="438794">
                    <a:moveTo>
                      <a:pt x="0" y="432541"/>
                    </a:moveTo>
                    <a:lnTo>
                      <a:pt x="4186426" y="438795"/>
                    </a:lnTo>
                    <a:lnTo>
                      <a:pt x="4187843" y="0"/>
                    </a:lnTo>
                  </a:path>
                </a:pathLst>
              </a:custGeom>
              <a:noFill/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6B5F5862-D03A-168E-887D-218C15014A3E}"/>
                  </a:ext>
                </a:extLst>
              </p:cNvPr>
              <p:cNvSpPr/>
              <p:nvPr/>
            </p:nvSpPr>
            <p:spPr>
              <a:xfrm>
                <a:off x="10147968" y="4154178"/>
                <a:ext cx="137101" cy="256032"/>
              </a:xfrm>
              <a:custGeom>
                <a:avLst/>
                <a:gdLst>
                  <a:gd name="connsiteX0" fmla="*/ 137101 w 137101"/>
                  <a:gd name="connsiteY0" fmla="*/ 256032 h 256032"/>
                  <a:gd name="connsiteX1" fmla="*/ 69377 w 137101"/>
                  <a:gd name="connsiteY1" fmla="*/ 0 h 256032"/>
                  <a:gd name="connsiteX2" fmla="*/ 0 w 137101"/>
                  <a:gd name="connsiteY2" fmla="*/ 255561 h 25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101" h="256032">
                    <a:moveTo>
                      <a:pt x="137101" y="256032"/>
                    </a:moveTo>
                    <a:lnTo>
                      <a:pt x="69377" y="0"/>
                    </a:lnTo>
                    <a:lnTo>
                      <a:pt x="0" y="255561"/>
                    </a:ln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54D23E4-E348-5C47-3F08-881796FFD584}"/>
                </a:ext>
              </a:extLst>
            </p:cNvPr>
            <p:cNvSpPr/>
            <p:nvPr/>
          </p:nvSpPr>
          <p:spPr>
            <a:xfrm>
              <a:off x="9415031" y="3988996"/>
              <a:ext cx="117" cy="943898"/>
            </a:xfrm>
            <a:custGeom>
              <a:avLst/>
              <a:gdLst>
                <a:gd name="connsiteX0" fmla="*/ 0 w 117"/>
                <a:gd name="connsiteY0" fmla="*/ 0 h 943898"/>
                <a:gd name="connsiteX1" fmla="*/ 118 w 117"/>
                <a:gd name="connsiteY1" fmla="*/ 943898 h 94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" h="943898">
                  <a:moveTo>
                    <a:pt x="0" y="0"/>
                  </a:moveTo>
                  <a:lnTo>
                    <a:pt x="118" y="943898"/>
                  </a:lnTo>
                </a:path>
              </a:pathLst>
            </a:custGeom>
            <a:ln w="235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9DC7A7B-9C0D-4CC6-5308-A5272DB651BF}"/>
                </a:ext>
              </a:extLst>
            </p:cNvPr>
            <p:cNvSpPr/>
            <p:nvPr/>
          </p:nvSpPr>
          <p:spPr>
            <a:xfrm>
              <a:off x="9279463" y="4661523"/>
              <a:ext cx="271370" cy="271370"/>
            </a:xfrm>
            <a:custGeom>
              <a:avLst/>
              <a:gdLst>
                <a:gd name="connsiteX0" fmla="*/ 271371 w 271370"/>
                <a:gd name="connsiteY0" fmla="*/ 135685 h 271370"/>
                <a:gd name="connsiteX1" fmla="*/ 135685 w 271370"/>
                <a:gd name="connsiteY1" fmla="*/ 271371 h 271370"/>
                <a:gd name="connsiteX2" fmla="*/ 0 w 271370"/>
                <a:gd name="connsiteY2" fmla="*/ 135685 h 271370"/>
                <a:gd name="connsiteX3" fmla="*/ 135685 w 271370"/>
                <a:gd name="connsiteY3" fmla="*/ 0 h 271370"/>
                <a:gd name="connsiteX4" fmla="*/ 271371 w 271370"/>
                <a:gd name="connsiteY4" fmla="*/ 135685 h 27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370" h="271370">
                  <a:moveTo>
                    <a:pt x="271371" y="135685"/>
                  </a:moveTo>
                  <a:cubicBezTo>
                    <a:pt x="271371" y="210622"/>
                    <a:pt x="210622" y="271371"/>
                    <a:pt x="135685" y="271371"/>
                  </a:cubicBezTo>
                  <a:cubicBezTo>
                    <a:pt x="60748" y="271371"/>
                    <a:pt x="0" y="210622"/>
                    <a:pt x="0" y="135685"/>
                  </a:cubicBezTo>
                  <a:cubicBezTo>
                    <a:pt x="0" y="60748"/>
                    <a:pt x="60748" y="0"/>
                    <a:pt x="135685" y="0"/>
                  </a:cubicBezTo>
                  <a:cubicBezTo>
                    <a:pt x="210622" y="0"/>
                    <a:pt x="271371" y="60748"/>
                    <a:pt x="271371" y="135685"/>
                  </a:cubicBezTo>
                  <a:close/>
                </a:path>
              </a:pathLst>
            </a:custGeom>
            <a:noFill/>
            <a:ln w="235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8320745-35AC-0FB0-3180-99813942223D}"/>
              </a:ext>
            </a:extLst>
          </p:cNvPr>
          <p:cNvSpPr/>
          <p:nvPr/>
        </p:nvSpPr>
        <p:spPr>
          <a:xfrm>
            <a:off x="9310494" y="3710074"/>
            <a:ext cx="209309" cy="209309"/>
          </a:xfrm>
          <a:custGeom>
            <a:avLst/>
            <a:gdLst>
              <a:gd name="connsiteX0" fmla="*/ 0 w 209309"/>
              <a:gd name="connsiteY0" fmla="*/ 0 h 209309"/>
              <a:gd name="connsiteX1" fmla="*/ 209309 w 209309"/>
              <a:gd name="connsiteY1" fmla="*/ 0 h 209309"/>
              <a:gd name="connsiteX2" fmla="*/ 209309 w 209309"/>
              <a:gd name="connsiteY2" fmla="*/ 209310 h 209309"/>
              <a:gd name="connsiteX3" fmla="*/ 0 w 209309"/>
              <a:gd name="connsiteY3" fmla="*/ 209310 h 20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309" h="209309">
                <a:moveTo>
                  <a:pt x="0" y="0"/>
                </a:moveTo>
                <a:lnTo>
                  <a:pt x="209309" y="0"/>
                </a:lnTo>
                <a:lnTo>
                  <a:pt x="209309" y="209310"/>
                </a:lnTo>
                <a:lnTo>
                  <a:pt x="0" y="209310"/>
                </a:lnTo>
                <a:close/>
              </a:path>
            </a:pathLst>
          </a:custGeom>
          <a:solidFill>
            <a:srgbClr val="FFCCCC"/>
          </a:solidFill>
          <a:ln w="5894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图形 132">
            <a:extLst>
              <a:ext uri="{FF2B5EF4-FFF2-40B4-BE49-F238E27FC236}">
                <a16:creationId xmlns:a16="http://schemas.microsoft.com/office/drawing/2014/main" id="{7D12C3EB-0813-9261-581C-F82FC22897AE}"/>
              </a:ext>
            </a:extLst>
          </p:cNvPr>
          <p:cNvGrpSpPr/>
          <p:nvPr/>
        </p:nvGrpSpPr>
        <p:grpSpPr>
          <a:xfrm>
            <a:off x="7387825" y="3605951"/>
            <a:ext cx="1282210" cy="419031"/>
            <a:chOff x="7387825" y="3605951"/>
            <a:chExt cx="1282210" cy="419031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29D78B2-DDFF-5560-D361-B1570ABE0BBF}"/>
                </a:ext>
              </a:extLst>
            </p:cNvPr>
            <p:cNvSpPr/>
            <p:nvPr/>
          </p:nvSpPr>
          <p:spPr>
            <a:xfrm>
              <a:off x="7435085" y="3606481"/>
              <a:ext cx="1182233" cy="418501"/>
            </a:xfrm>
            <a:custGeom>
              <a:avLst/>
              <a:gdLst>
                <a:gd name="connsiteX0" fmla="*/ 0 w 1182233"/>
                <a:gd name="connsiteY0" fmla="*/ 0 h 418501"/>
                <a:gd name="connsiteX1" fmla="*/ 1182234 w 1182233"/>
                <a:gd name="connsiteY1" fmla="*/ 0 h 418501"/>
                <a:gd name="connsiteX2" fmla="*/ 1182234 w 1182233"/>
                <a:gd name="connsiteY2" fmla="*/ 418501 h 418501"/>
                <a:gd name="connsiteX3" fmla="*/ 0 w 1182233"/>
                <a:gd name="connsiteY3" fmla="*/ 418501 h 41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2233" h="418501">
                  <a:moveTo>
                    <a:pt x="0" y="0"/>
                  </a:moveTo>
                  <a:lnTo>
                    <a:pt x="1182234" y="0"/>
                  </a:lnTo>
                  <a:lnTo>
                    <a:pt x="1182234" y="418501"/>
                  </a:lnTo>
                  <a:lnTo>
                    <a:pt x="0" y="418501"/>
                  </a:lnTo>
                  <a:close/>
                </a:path>
              </a:pathLst>
            </a:custGeom>
            <a:solidFill>
              <a:srgbClr val="00B2E6"/>
            </a:solidFill>
            <a:ln w="1178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952E3430-F33B-E72C-620A-B2DA090F4869}"/>
                    </a:ext>
                  </a:extLst>
                </p:cNvPr>
                <p:cNvSpPr txBox="1"/>
                <p:nvPr/>
              </p:nvSpPr>
              <p:spPr>
                <a:xfrm>
                  <a:off x="7387825" y="3605951"/>
                  <a:ext cx="1282210" cy="380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75" b="0" i="1" spc="0" baseline="0" smtClean="0">
                            <a:ln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𝑁</m:t>
                        </m:r>
                        <m:r>
                          <a:rPr lang="en-US" altLang="zh-CN" sz="1875" b="0" i="1" spc="0" baseline="0" smtClean="0">
                            <a:ln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(0, 1)</m:t>
                        </m:r>
                      </m:oMath>
                    </m:oMathPara>
                  </a14:m>
                  <a:endParaRPr lang="zh-CN" altLang="en-US" sz="1875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701A42D4-D6E4-FCAE-A8E8-3B9B6D9B1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7825" y="3605951"/>
                  <a:ext cx="1282210" cy="380873"/>
                </a:xfrm>
                <a:prstGeom prst="rect">
                  <a:avLst/>
                </a:prstGeom>
                <a:blipFill>
                  <a:blip r:embed="rId4"/>
                  <a:stretch>
                    <a:fillRect b="-177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4AEAFC1-132A-213D-11E7-495F6488781E}"/>
              </a:ext>
            </a:extLst>
          </p:cNvPr>
          <p:cNvGrpSpPr/>
          <p:nvPr/>
        </p:nvGrpSpPr>
        <p:grpSpPr>
          <a:xfrm>
            <a:off x="2429119" y="1709598"/>
            <a:ext cx="2408003" cy="1418089"/>
            <a:chOff x="2429119" y="1709598"/>
            <a:chExt cx="2408003" cy="1418089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AF05A99-A07D-B5BE-8A46-8695FC3A1DD8}"/>
                </a:ext>
              </a:extLst>
            </p:cNvPr>
            <p:cNvSpPr/>
            <p:nvPr/>
          </p:nvSpPr>
          <p:spPr>
            <a:xfrm>
              <a:off x="4451894" y="1709598"/>
              <a:ext cx="385228" cy="1418089"/>
            </a:xfrm>
            <a:custGeom>
              <a:avLst/>
              <a:gdLst>
                <a:gd name="connsiteX0" fmla="*/ 0 w 385228"/>
                <a:gd name="connsiteY0" fmla="*/ 0 h 1418089"/>
                <a:gd name="connsiteX1" fmla="*/ 385229 w 385228"/>
                <a:gd name="connsiteY1" fmla="*/ 0 h 1418089"/>
                <a:gd name="connsiteX2" fmla="*/ 385229 w 385228"/>
                <a:gd name="connsiteY2" fmla="*/ 1418090 h 1418089"/>
                <a:gd name="connsiteX3" fmla="*/ 0 w 385228"/>
                <a:gd name="connsiteY3" fmla="*/ 1418090 h 141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28" h="1418089">
                  <a:moveTo>
                    <a:pt x="0" y="0"/>
                  </a:moveTo>
                  <a:lnTo>
                    <a:pt x="385229" y="0"/>
                  </a:lnTo>
                  <a:lnTo>
                    <a:pt x="385229" y="1418090"/>
                  </a:lnTo>
                  <a:lnTo>
                    <a:pt x="0" y="1418090"/>
                  </a:lnTo>
                  <a:close/>
                </a:path>
              </a:pathLst>
            </a:custGeom>
            <a:noFill/>
            <a:ln w="235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图形 132">
              <a:extLst>
                <a:ext uri="{FF2B5EF4-FFF2-40B4-BE49-F238E27FC236}">
                  <a16:creationId xmlns:a16="http://schemas.microsoft.com/office/drawing/2014/main" id="{11DDC91B-17E5-F11E-E56B-1382E096C70D}"/>
                </a:ext>
              </a:extLst>
            </p:cNvPr>
            <p:cNvGrpSpPr/>
            <p:nvPr/>
          </p:nvGrpSpPr>
          <p:grpSpPr>
            <a:xfrm>
              <a:off x="4541210" y="1810360"/>
              <a:ext cx="209309" cy="1224354"/>
              <a:chOff x="4541210" y="1810360"/>
              <a:chExt cx="209309" cy="1224354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03814657-EFFE-E99E-6ADF-3E894104D487}"/>
                  </a:ext>
                </a:extLst>
              </p:cNvPr>
              <p:cNvSpPr/>
              <p:nvPr/>
            </p:nvSpPr>
            <p:spPr>
              <a:xfrm>
                <a:off x="4622268" y="2587660"/>
                <a:ext cx="47194" cy="47194"/>
              </a:xfrm>
              <a:custGeom>
                <a:avLst/>
                <a:gdLst>
                  <a:gd name="connsiteX0" fmla="*/ 47195 w 47194"/>
                  <a:gd name="connsiteY0" fmla="*/ 23597 h 47194"/>
                  <a:gd name="connsiteX1" fmla="*/ 23597 w 47194"/>
                  <a:gd name="connsiteY1" fmla="*/ 47195 h 47194"/>
                  <a:gd name="connsiteX2" fmla="*/ 0 w 47194"/>
                  <a:gd name="connsiteY2" fmla="*/ 23597 h 47194"/>
                  <a:gd name="connsiteX3" fmla="*/ 23597 w 47194"/>
                  <a:gd name="connsiteY3" fmla="*/ 0 h 47194"/>
                  <a:gd name="connsiteX4" fmla="*/ 47195 w 47194"/>
                  <a:gd name="connsiteY4" fmla="*/ 23597 h 47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194" h="47194">
                    <a:moveTo>
                      <a:pt x="47195" y="23597"/>
                    </a:moveTo>
                    <a:cubicBezTo>
                      <a:pt x="47195" y="36630"/>
                      <a:pt x="36630" y="47195"/>
                      <a:pt x="23597" y="47195"/>
                    </a:cubicBezTo>
                    <a:cubicBezTo>
                      <a:pt x="10565" y="47195"/>
                      <a:pt x="0" y="36630"/>
                      <a:pt x="0" y="23597"/>
                    </a:cubicBezTo>
                    <a:cubicBezTo>
                      <a:pt x="0" y="10565"/>
                      <a:pt x="10565" y="0"/>
                      <a:pt x="23597" y="0"/>
                    </a:cubicBezTo>
                    <a:cubicBezTo>
                      <a:pt x="36630" y="0"/>
                      <a:pt x="47195" y="10565"/>
                      <a:pt x="47195" y="235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F2A916BA-14A8-E927-8950-EF13BB4F6A12}"/>
                  </a:ext>
                </a:extLst>
              </p:cNvPr>
              <p:cNvSpPr/>
              <p:nvPr/>
            </p:nvSpPr>
            <p:spPr>
              <a:xfrm>
                <a:off x="4622268" y="2690781"/>
                <a:ext cx="47194" cy="47194"/>
              </a:xfrm>
              <a:custGeom>
                <a:avLst/>
                <a:gdLst>
                  <a:gd name="connsiteX0" fmla="*/ 47195 w 47194"/>
                  <a:gd name="connsiteY0" fmla="*/ 23598 h 47194"/>
                  <a:gd name="connsiteX1" fmla="*/ 23597 w 47194"/>
                  <a:gd name="connsiteY1" fmla="*/ 47195 h 47194"/>
                  <a:gd name="connsiteX2" fmla="*/ 0 w 47194"/>
                  <a:gd name="connsiteY2" fmla="*/ 23598 h 47194"/>
                  <a:gd name="connsiteX3" fmla="*/ 23597 w 47194"/>
                  <a:gd name="connsiteY3" fmla="*/ 0 h 47194"/>
                  <a:gd name="connsiteX4" fmla="*/ 47195 w 47194"/>
                  <a:gd name="connsiteY4" fmla="*/ 23598 h 47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194" h="47194">
                    <a:moveTo>
                      <a:pt x="47195" y="23598"/>
                    </a:moveTo>
                    <a:cubicBezTo>
                      <a:pt x="47195" y="36630"/>
                      <a:pt x="36630" y="47195"/>
                      <a:pt x="23597" y="47195"/>
                    </a:cubicBezTo>
                    <a:cubicBezTo>
                      <a:pt x="10565" y="47195"/>
                      <a:pt x="0" y="36630"/>
                      <a:pt x="0" y="23598"/>
                    </a:cubicBezTo>
                    <a:cubicBezTo>
                      <a:pt x="0" y="10565"/>
                      <a:pt x="10565" y="0"/>
                      <a:pt x="23597" y="0"/>
                    </a:cubicBezTo>
                    <a:cubicBezTo>
                      <a:pt x="36630" y="0"/>
                      <a:pt x="47195" y="10565"/>
                      <a:pt x="47195" y="23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0C853BC0-C81E-5D6F-B265-40034BD990E5}"/>
                  </a:ext>
                </a:extLst>
              </p:cNvPr>
              <p:cNvSpPr/>
              <p:nvPr/>
            </p:nvSpPr>
            <p:spPr>
              <a:xfrm>
                <a:off x="4622268" y="2484657"/>
                <a:ext cx="47194" cy="47194"/>
              </a:xfrm>
              <a:custGeom>
                <a:avLst/>
                <a:gdLst>
                  <a:gd name="connsiteX0" fmla="*/ 47195 w 47194"/>
                  <a:gd name="connsiteY0" fmla="*/ 23597 h 47194"/>
                  <a:gd name="connsiteX1" fmla="*/ 23597 w 47194"/>
                  <a:gd name="connsiteY1" fmla="*/ 47195 h 47194"/>
                  <a:gd name="connsiteX2" fmla="*/ 0 w 47194"/>
                  <a:gd name="connsiteY2" fmla="*/ 23597 h 47194"/>
                  <a:gd name="connsiteX3" fmla="*/ 23597 w 47194"/>
                  <a:gd name="connsiteY3" fmla="*/ 0 h 47194"/>
                  <a:gd name="connsiteX4" fmla="*/ 47195 w 47194"/>
                  <a:gd name="connsiteY4" fmla="*/ 23597 h 47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194" h="47194">
                    <a:moveTo>
                      <a:pt x="47195" y="23597"/>
                    </a:moveTo>
                    <a:cubicBezTo>
                      <a:pt x="47195" y="36630"/>
                      <a:pt x="36630" y="47195"/>
                      <a:pt x="23597" y="47195"/>
                    </a:cubicBezTo>
                    <a:cubicBezTo>
                      <a:pt x="10565" y="47195"/>
                      <a:pt x="0" y="36630"/>
                      <a:pt x="0" y="23597"/>
                    </a:cubicBezTo>
                    <a:cubicBezTo>
                      <a:pt x="0" y="10565"/>
                      <a:pt x="10565" y="0"/>
                      <a:pt x="23597" y="0"/>
                    </a:cubicBezTo>
                    <a:cubicBezTo>
                      <a:pt x="36630" y="0"/>
                      <a:pt x="47195" y="10565"/>
                      <a:pt x="47195" y="235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91E1C3EC-747E-9B3C-00EE-A87D9C46E518}"/>
                  </a:ext>
                </a:extLst>
              </p:cNvPr>
              <p:cNvSpPr/>
              <p:nvPr/>
            </p:nvSpPr>
            <p:spPr>
              <a:xfrm>
                <a:off x="4541210" y="1810360"/>
                <a:ext cx="209309" cy="209309"/>
              </a:xfrm>
              <a:custGeom>
                <a:avLst/>
                <a:gdLst>
                  <a:gd name="connsiteX0" fmla="*/ 0 w 209309"/>
                  <a:gd name="connsiteY0" fmla="*/ 0 h 209309"/>
                  <a:gd name="connsiteX1" fmla="*/ 209309 w 209309"/>
                  <a:gd name="connsiteY1" fmla="*/ 0 h 209309"/>
                  <a:gd name="connsiteX2" fmla="*/ 209309 w 209309"/>
                  <a:gd name="connsiteY2" fmla="*/ 209310 h 209309"/>
                  <a:gd name="connsiteX3" fmla="*/ 0 w 209309"/>
                  <a:gd name="connsiteY3" fmla="*/ 209310 h 20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309" h="209309">
                    <a:moveTo>
                      <a:pt x="0" y="0"/>
                    </a:moveTo>
                    <a:lnTo>
                      <a:pt x="209309" y="0"/>
                    </a:lnTo>
                    <a:lnTo>
                      <a:pt x="209309" y="209310"/>
                    </a:lnTo>
                    <a:lnTo>
                      <a:pt x="0" y="209310"/>
                    </a:lnTo>
                    <a:close/>
                  </a:path>
                </a:pathLst>
              </a:custGeom>
              <a:solidFill>
                <a:srgbClr val="F7931E"/>
              </a:solidFill>
              <a:ln w="58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583D37A4-A523-A6EC-2047-BF25F9A46155}"/>
                  </a:ext>
                </a:extLst>
              </p:cNvPr>
              <p:cNvSpPr/>
              <p:nvPr/>
            </p:nvSpPr>
            <p:spPr>
              <a:xfrm>
                <a:off x="4541210" y="2140842"/>
                <a:ext cx="209309" cy="209309"/>
              </a:xfrm>
              <a:custGeom>
                <a:avLst/>
                <a:gdLst>
                  <a:gd name="connsiteX0" fmla="*/ 0 w 209309"/>
                  <a:gd name="connsiteY0" fmla="*/ 0 h 209309"/>
                  <a:gd name="connsiteX1" fmla="*/ 209309 w 209309"/>
                  <a:gd name="connsiteY1" fmla="*/ 0 h 209309"/>
                  <a:gd name="connsiteX2" fmla="*/ 209309 w 209309"/>
                  <a:gd name="connsiteY2" fmla="*/ 209310 h 209309"/>
                  <a:gd name="connsiteX3" fmla="*/ 0 w 209309"/>
                  <a:gd name="connsiteY3" fmla="*/ 209310 h 20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309" h="209309">
                    <a:moveTo>
                      <a:pt x="0" y="0"/>
                    </a:moveTo>
                    <a:lnTo>
                      <a:pt x="209309" y="0"/>
                    </a:lnTo>
                    <a:lnTo>
                      <a:pt x="209309" y="209310"/>
                    </a:lnTo>
                    <a:lnTo>
                      <a:pt x="0" y="209310"/>
                    </a:lnTo>
                    <a:close/>
                  </a:path>
                </a:pathLst>
              </a:custGeom>
              <a:solidFill>
                <a:srgbClr val="CCCCFF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98B3AC0-A17A-7E1B-C11F-0B70AF1F7FF7}"/>
                  </a:ext>
                </a:extLst>
              </p:cNvPr>
              <p:cNvSpPr/>
              <p:nvPr/>
            </p:nvSpPr>
            <p:spPr>
              <a:xfrm>
                <a:off x="4541210" y="2825405"/>
                <a:ext cx="209309" cy="209309"/>
              </a:xfrm>
              <a:custGeom>
                <a:avLst/>
                <a:gdLst>
                  <a:gd name="connsiteX0" fmla="*/ 0 w 209309"/>
                  <a:gd name="connsiteY0" fmla="*/ 0 h 209309"/>
                  <a:gd name="connsiteX1" fmla="*/ 209309 w 209309"/>
                  <a:gd name="connsiteY1" fmla="*/ 0 h 209309"/>
                  <a:gd name="connsiteX2" fmla="*/ 209309 w 209309"/>
                  <a:gd name="connsiteY2" fmla="*/ 209309 h 209309"/>
                  <a:gd name="connsiteX3" fmla="*/ 0 w 209309"/>
                  <a:gd name="connsiteY3" fmla="*/ 209309 h 20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309" h="209309">
                    <a:moveTo>
                      <a:pt x="0" y="0"/>
                    </a:moveTo>
                    <a:lnTo>
                      <a:pt x="209309" y="0"/>
                    </a:lnTo>
                    <a:lnTo>
                      <a:pt x="209309" y="209309"/>
                    </a:lnTo>
                    <a:lnTo>
                      <a:pt x="0" y="209309"/>
                    </a:lnTo>
                    <a:close/>
                  </a:path>
                </a:pathLst>
              </a:custGeom>
              <a:solidFill>
                <a:srgbClr val="99CC99"/>
              </a:solidFill>
              <a:ln w="58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图形 132">
              <a:extLst>
                <a:ext uri="{FF2B5EF4-FFF2-40B4-BE49-F238E27FC236}">
                  <a16:creationId xmlns:a16="http://schemas.microsoft.com/office/drawing/2014/main" id="{C8D5B46F-34BB-85FA-4267-1A67DA0B415F}"/>
                </a:ext>
              </a:extLst>
            </p:cNvPr>
            <p:cNvGrpSpPr/>
            <p:nvPr/>
          </p:nvGrpSpPr>
          <p:grpSpPr>
            <a:xfrm>
              <a:off x="3051974" y="1989110"/>
              <a:ext cx="741078" cy="920301"/>
              <a:chOff x="3051974" y="1989110"/>
              <a:chExt cx="741078" cy="920301"/>
            </a:xfrm>
          </p:grpSpPr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251A6AAD-ED56-0A11-7B0C-AF3F7D594CEF}"/>
                  </a:ext>
                </a:extLst>
              </p:cNvPr>
              <p:cNvSpPr/>
              <p:nvPr/>
            </p:nvSpPr>
            <p:spPr>
              <a:xfrm>
                <a:off x="3051974" y="1989110"/>
                <a:ext cx="741078" cy="920301"/>
              </a:xfrm>
              <a:custGeom>
                <a:avLst/>
                <a:gdLst>
                  <a:gd name="connsiteX0" fmla="*/ 615540 w 741078"/>
                  <a:gd name="connsiteY0" fmla="*/ 920301 h 920301"/>
                  <a:gd name="connsiteX1" fmla="*/ 125539 w 741078"/>
                  <a:gd name="connsiteY1" fmla="*/ 920301 h 920301"/>
                  <a:gd name="connsiteX2" fmla="*/ 0 w 741078"/>
                  <a:gd name="connsiteY2" fmla="*/ 794763 h 920301"/>
                  <a:gd name="connsiteX3" fmla="*/ 0 w 741078"/>
                  <a:gd name="connsiteY3" fmla="*/ 125539 h 920301"/>
                  <a:gd name="connsiteX4" fmla="*/ 125539 w 741078"/>
                  <a:gd name="connsiteY4" fmla="*/ 0 h 920301"/>
                  <a:gd name="connsiteX5" fmla="*/ 615540 w 741078"/>
                  <a:gd name="connsiteY5" fmla="*/ 0 h 920301"/>
                  <a:gd name="connsiteX6" fmla="*/ 741078 w 741078"/>
                  <a:gd name="connsiteY6" fmla="*/ 125539 h 920301"/>
                  <a:gd name="connsiteX7" fmla="*/ 741078 w 741078"/>
                  <a:gd name="connsiteY7" fmla="*/ 794763 h 920301"/>
                  <a:gd name="connsiteX8" fmla="*/ 615540 w 741078"/>
                  <a:gd name="connsiteY8" fmla="*/ 920301 h 9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1078" h="920301">
                    <a:moveTo>
                      <a:pt x="615540" y="920301"/>
                    </a:moveTo>
                    <a:lnTo>
                      <a:pt x="125539" y="920301"/>
                    </a:lnTo>
                    <a:cubicBezTo>
                      <a:pt x="56516" y="920301"/>
                      <a:pt x="0" y="863785"/>
                      <a:pt x="0" y="794763"/>
                    </a:cubicBezTo>
                    <a:lnTo>
                      <a:pt x="0" y="125539"/>
                    </a:lnTo>
                    <a:cubicBezTo>
                      <a:pt x="0" y="56516"/>
                      <a:pt x="56516" y="0"/>
                      <a:pt x="125539" y="0"/>
                    </a:cubicBezTo>
                    <a:lnTo>
                      <a:pt x="615540" y="0"/>
                    </a:lnTo>
                    <a:cubicBezTo>
                      <a:pt x="684562" y="0"/>
                      <a:pt x="741078" y="56516"/>
                      <a:pt x="741078" y="125539"/>
                    </a:cubicBezTo>
                    <a:lnTo>
                      <a:pt x="741078" y="794763"/>
                    </a:lnTo>
                    <a:cubicBezTo>
                      <a:pt x="741078" y="863785"/>
                      <a:pt x="684562" y="920301"/>
                      <a:pt x="615540" y="920301"/>
                    </a:cubicBezTo>
                    <a:close/>
                  </a:path>
                </a:pathLst>
              </a:custGeom>
              <a:solidFill>
                <a:srgbClr val="CCCCCC"/>
              </a:solidFill>
              <a:ln w="1178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0ED65E7-4306-53D0-D77C-D63F541CF2AE}"/>
                  </a:ext>
                </a:extLst>
              </p:cNvPr>
              <p:cNvSpPr txBox="1"/>
              <p:nvPr/>
            </p:nvSpPr>
            <p:spPr>
              <a:xfrm>
                <a:off x="3117743" y="2276411"/>
                <a:ext cx="5806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1500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MLP</a:t>
                </a:r>
              </a:p>
            </p:txBody>
          </p:sp>
        </p:grpSp>
        <p:grpSp>
          <p:nvGrpSpPr>
            <p:cNvPr id="22" name="图形 132">
              <a:extLst>
                <a:ext uri="{FF2B5EF4-FFF2-40B4-BE49-F238E27FC236}">
                  <a16:creationId xmlns:a16="http://schemas.microsoft.com/office/drawing/2014/main" id="{E3C6F732-4EAB-E092-704F-DEC34DB5D6E2}"/>
                </a:ext>
              </a:extLst>
            </p:cNvPr>
            <p:cNvGrpSpPr/>
            <p:nvPr/>
          </p:nvGrpSpPr>
          <p:grpSpPr>
            <a:xfrm>
              <a:off x="2429119" y="2386728"/>
              <a:ext cx="590054" cy="137101"/>
              <a:chOff x="2429119" y="2386728"/>
              <a:chExt cx="590054" cy="137101"/>
            </a:xfrm>
            <a:solidFill>
              <a:srgbClr val="000000"/>
            </a:solidFill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84925DAF-61D4-718F-D672-8CA4C38C998D}"/>
                  </a:ext>
                </a:extLst>
              </p:cNvPr>
              <p:cNvSpPr/>
              <p:nvPr/>
            </p:nvSpPr>
            <p:spPr>
              <a:xfrm>
                <a:off x="2429119" y="2455278"/>
                <a:ext cx="380981" cy="11798"/>
              </a:xfrm>
              <a:custGeom>
                <a:avLst/>
                <a:gdLst>
                  <a:gd name="connsiteX0" fmla="*/ 0 w 380981"/>
                  <a:gd name="connsiteY0" fmla="*/ 0 h 11798"/>
                  <a:gd name="connsiteX1" fmla="*/ 380981 w 380981"/>
                  <a:gd name="connsiteY1" fmla="*/ 0 h 1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81" h="11798">
                    <a:moveTo>
                      <a:pt x="0" y="0"/>
                    </a:moveTo>
                    <a:lnTo>
                      <a:pt x="380981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90C2B583-8AAE-7517-7F0F-84A8F74BCEBE}"/>
                  </a:ext>
                </a:extLst>
              </p:cNvPr>
              <p:cNvSpPr/>
              <p:nvPr/>
            </p:nvSpPr>
            <p:spPr>
              <a:xfrm>
                <a:off x="2763377" y="2386728"/>
                <a:ext cx="255796" cy="137101"/>
              </a:xfrm>
              <a:custGeom>
                <a:avLst/>
                <a:gdLst>
                  <a:gd name="connsiteX0" fmla="*/ 0 w 255796"/>
                  <a:gd name="connsiteY0" fmla="*/ 137101 h 137101"/>
                  <a:gd name="connsiteX1" fmla="*/ 255797 w 255796"/>
                  <a:gd name="connsiteY1" fmla="*/ 68551 h 137101"/>
                  <a:gd name="connsiteX2" fmla="*/ 0 w 255796"/>
                  <a:gd name="connsiteY2" fmla="*/ 0 h 13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5796" h="137101">
                    <a:moveTo>
                      <a:pt x="0" y="137101"/>
                    </a:moveTo>
                    <a:lnTo>
                      <a:pt x="255797" y="68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" name="图形 132">
              <a:extLst>
                <a:ext uri="{FF2B5EF4-FFF2-40B4-BE49-F238E27FC236}">
                  <a16:creationId xmlns:a16="http://schemas.microsoft.com/office/drawing/2014/main" id="{A8A71B3F-E833-5F47-D750-485645C63189}"/>
                </a:ext>
              </a:extLst>
            </p:cNvPr>
            <p:cNvGrpSpPr/>
            <p:nvPr/>
          </p:nvGrpSpPr>
          <p:grpSpPr>
            <a:xfrm>
              <a:off x="3825027" y="2377053"/>
              <a:ext cx="589936" cy="137101"/>
              <a:chOff x="3825027" y="2377053"/>
              <a:chExt cx="589936" cy="137101"/>
            </a:xfrm>
            <a:solidFill>
              <a:srgbClr val="000000"/>
            </a:solidFill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CC2F8E88-C3B4-591B-6607-2D433C8D82E2}"/>
                  </a:ext>
                </a:extLst>
              </p:cNvPr>
              <p:cNvSpPr/>
              <p:nvPr/>
            </p:nvSpPr>
            <p:spPr>
              <a:xfrm>
                <a:off x="3825027" y="2445603"/>
                <a:ext cx="380863" cy="11798"/>
              </a:xfrm>
              <a:custGeom>
                <a:avLst/>
                <a:gdLst>
                  <a:gd name="connsiteX0" fmla="*/ 0 w 380863"/>
                  <a:gd name="connsiteY0" fmla="*/ 0 h 11798"/>
                  <a:gd name="connsiteX1" fmla="*/ 380863 w 380863"/>
                  <a:gd name="connsiteY1" fmla="*/ 0 h 1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863" h="11798">
                    <a:moveTo>
                      <a:pt x="0" y="0"/>
                    </a:moveTo>
                    <a:lnTo>
                      <a:pt x="380863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B397F3B-1B38-5BAC-DF36-068042337713}"/>
                  </a:ext>
                </a:extLst>
              </p:cNvPr>
              <p:cNvSpPr/>
              <p:nvPr/>
            </p:nvSpPr>
            <p:spPr>
              <a:xfrm>
                <a:off x="4159167" y="2377053"/>
                <a:ext cx="255796" cy="137101"/>
              </a:xfrm>
              <a:custGeom>
                <a:avLst/>
                <a:gdLst>
                  <a:gd name="connsiteX0" fmla="*/ 0 w 255796"/>
                  <a:gd name="connsiteY0" fmla="*/ 137101 h 137101"/>
                  <a:gd name="connsiteX1" fmla="*/ 255796 w 255796"/>
                  <a:gd name="connsiteY1" fmla="*/ 68551 h 137101"/>
                  <a:gd name="connsiteX2" fmla="*/ 0 w 255796"/>
                  <a:gd name="connsiteY2" fmla="*/ 0 h 13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5796" h="137101">
                    <a:moveTo>
                      <a:pt x="0" y="137101"/>
                    </a:moveTo>
                    <a:lnTo>
                      <a:pt x="255796" y="68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98D8280-71BC-571E-AFAC-7A4A15FDA441}"/>
              </a:ext>
            </a:extLst>
          </p:cNvPr>
          <p:cNvGrpSpPr/>
          <p:nvPr/>
        </p:nvGrpSpPr>
        <p:grpSpPr>
          <a:xfrm>
            <a:off x="2431007" y="4224970"/>
            <a:ext cx="2355616" cy="1114154"/>
            <a:chOff x="2431007" y="4224970"/>
            <a:chExt cx="2355616" cy="1114154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5E5558FB-FB02-5170-D11A-24EB83A154F7}"/>
                </a:ext>
              </a:extLst>
            </p:cNvPr>
            <p:cNvSpPr/>
            <p:nvPr/>
          </p:nvSpPr>
          <p:spPr>
            <a:xfrm>
              <a:off x="3059172" y="4224970"/>
              <a:ext cx="726683" cy="1114154"/>
            </a:xfrm>
            <a:custGeom>
              <a:avLst/>
              <a:gdLst>
                <a:gd name="connsiteX0" fmla="*/ 726684 w 726683"/>
                <a:gd name="connsiteY0" fmla="*/ 779306 h 1114154"/>
                <a:gd name="connsiteX1" fmla="*/ 0 w 726683"/>
                <a:gd name="connsiteY1" fmla="*/ 1114154 h 1114154"/>
                <a:gd name="connsiteX2" fmla="*/ 0 w 726683"/>
                <a:gd name="connsiteY2" fmla="*/ 0 h 1114154"/>
                <a:gd name="connsiteX3" fmla="*/ 726684 w 726683"/>
                <a:gd name="connsiteY3" fmla="*/ 334966 h 111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683" h="1114154">
                  <a:moveTo>
                    <a:pt x="726684" y="779306"/>
                  </a:moveTo>
                  <a:lnTo>
                    <a:pt x="0" y="1114154"/>
                  </a:lnTo>
                  <a:lnTo>
                    <a:pt x="0" y="0"/>
                  </a:lnTo>
                  <a:lnTo>
                    <a:pt x="726684" y="334966"/>
                  </a:lnTo>
                  <a:close/>
                </a:path>
              </a:pathLst>
            </a:custGeom>
            <a:solidFill>
              <a:srgbClr val="CCCCCC"/>
            </a:solidFill>
            <a:ln w="1178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5FD3126-BF59-CDB3-17EF-FDF236525F22}"/>
                </a:ext>
              </a:extLst>
            </p:cNvPr>
            <p:cNvSpPr txBox="1"/>
            <p:nvPr/>
          </p:nvSpPr>
          <p:spPr>
            <a:xfrm>
              <a:off x="2985483" y="4597986"/>
              <a:ext cx="8274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500" spc="0" baseline="0">
                  <a:ln/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ResNet</a:t>
              </a: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8F6D4341-5348-5AC7-7A75-45CEAAA22117}"/>
                </a:ext>
              </a:extLst>
            </p:cNvPr>
            <p:cNvSpPr/>
            <p:nvPr/>
          </p:nvSpPr>
          <p:spPr>
            <a:xfrm>
              <a:off x="4577314" y="4689604"/>
              <a:ext cx="209309" cy="209309"/>
            </a:xfrm>
            <a:custGeom>
              <a:avLst/>
              <a:gdLst>
                <a:gd name="connsiteX0" fmla="*/ 0 w 209309"/>
                <a:gd name="connsiteY0" fmla="*/ 0 h 209309"/>
                <a:gd name="connsiteX1" fmla="*/ 209309 w 209309"/>
                <a:gd name="connsiteY1" fmla="*/ 0 h 209309"/>
                <a:gd name="connsiteX2" fmla="*/ 209309 w 209309"/>
                <a:gd name="connsiteY2" fmla="*/ 209309 h 209309"/>
                <a:gd name="connsiteX3" fmla="*/ 0 w 209309"/>
                <a:gd name="connsiteY3" fmla="*/ 209309 h 20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309" h="209309">
                  <a:moveTo>
                    <a:pt x="0" y="0"/>
                  </a:moveTo>
                  <a:lnTo>
                    <a:pt x="209309" y="0"/>
                  </a:lnTo>
                  <a:lnTo>
                    <a:pt x="209309" y="209309"/>
                  </a:lnTo>
                  <a:lnTo>
                    <a:pt x="0" y="209309"/>
                  </a:lnTo>
                  <a:close/>
                </a:path>
              </a:pathLst>
            </a:custGeom>
            <a:solidFill>
              <a:srgbClr val="808080"/>
            </a:solidFill>
            <a:ln w="11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" name="图形 132">
              <a:extLst>
                <a:ext uri="{FF2B5EF4-FFF2-40B4-BE49-F238E27FC236}">
                  <a16:creationId xmlns:a16="http://schemas.microsoft.com/office/drawing/2014/main" id="{CABC8A16-4B3C-A22B-6166-FDA9E378CB63}"/>
                </a:ext>
              </a:extLst>
            </p:cNvPr>
            <p:cNvGrpSpPr/>
            <p:nvPr/>
          </p:nvGrpSpPr>
          <p:grpSpPr>
            <a:xfrm>
              <a:off x="2431007" y="4741637"/>
              <a:ext cx="589936" cy="137101"/>
              <a:chOff x="2431007" y="4741637"/>
              <a:chExt cx="589936" cy="137101"/>
            </a:xfrm>
            <a:solidFill>
              <a:srgbClr val="000000"/>
            </a:solidFill>
          </p:grpSpPr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6124124D-4D7D-774F-FA35-2A460F5A649D}"/>
                  </a:ext>
                </a:extLst>
              </p:cNvPr>
              <p:cNvSpPr/>
              <p:nvPr/>
            </p:nvSpPr>
            <p:spPr>
              <a:xfrm>
                <a:off x="2431007" y="4810187"/>
                <a:ext cx="380863" cy="11798"/>
              </a:xfrm>
              <a:custGeom>
                <a:avLst/>
                <a:gdLst>
                  <a:gd name="connsiteX0" fmla="*/ 0 w 380863"/>
                  <a:gd name="connsiteY0" fmla="*/ 0 h 11798"/>
                  <a:gd name="connsiteX1" fmla="*/ 380863 w 380863"/>
                  <a:gd name="connsiteY1" fmla="*/ 0 h 1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863" h="11798">
                    <a:moveTo>
                      <a:pt x="0" y="0"/>
                    </a:moveTo>
                    <a:lnTo>
                      <a:pt x="380863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E01B684B-FAD2-AB4A-5A86-29831B13D18B}"/>
                  </a:ext>
                </a:extLst>
              </p:cNvPr>
              <p:cNvSpPr/>
              <p:nvPr/>
            </p:nvSpPr>
            <p:spPr>
              <a:xfrm>
                <a:off x="2765147" y="4741637"/>
                <a:ext cx="255796" cy="137101"/>
              </a:xfrm>
              <a:custGeom>
                <a:avLst/>
                <a:gdLst>
                  <a:gd name="connsiteX0" fmla="*/ 0 w 255796"/>
                  <a:gd name="connsiteY0" fmla="*/ 137101 h 137101"/>
                  <a:gd name="connsiteX1" fmla="*/ 255797 w 255796"/>
                  <a:gd name="connsiteY1" fmla="*/ 68551 h 137101"/>
                  <a:gd name="connsiteX2" fmla="*/ 0 w 255796"/>
                  <a:gd name="connsiteY2" fmla="*/ 0 h 13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5796" h="137101">
                    <a:moveTo>
                      <a:pt x="0" y="137101"/>
                    </a:moveTo>
                    <a:lnTo>
                      <a:pt x="255797" y="68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图形 132">
              <a:extLst>
                <a:ext uri="{FF2B5EF4-FFF2-40B4-BE49-F238E27FC236}">
                  <a16:creationId xmlns:a16="http://schemas.microsoft.com/office/drawing/2014/main" id="{9266B500-9813-8925-E832-8FBA067083F7}"/>
                </a:ext>
              </a:extLst>
            </p:cNvPr>
            <p:cNvGrpSpPr/>
            <p:nvPr/>
          </p:nvGrpSpPr>
          <p:grpSpPr>
            <a:xfrm>
              <a:off x="3826797" y="4731962"/>
              <a:ext cx="589936" cy="137101"/>
              <a:chOff x="3826797" y="4731962"/>
              <a:chExt cx="589936" cy="137101"/>
            </a:xfrm>
            <a:solidFill>
              <a:srgbClr val="000000"/>
            </a:solidFill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86F13837-3367-6598-93DC-5A8640960097}"/>
                  </a:ext>
                </a:extLst>
              </p:cNvPr>
              <p:cNvSpPr/>
              <p:nvPr/>
            </p:nvSpPr>
            <p:spPr>
              <a:xfrm>
                <a:off x="3826797" y="4800512"/>
                <a:ext cx="380981" cy="11798"/>
              </a:xfrm>
              <a:custGeom>
                <a:avLst/>
                <a:gdLst>
                  <a:gd name="connsiteX0" fmla="*/ 0 w 380981"/>
                  <a:gd name="connsiteY0" fmla="*/ 0 h 11798"/>
                  <a:gd name="connsiteX1" fmla="*/ 380981 w 380981"/>
                  <a:gd name="connsiteY1" fmla="*/ 0 h 1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81" h="11798">
                    <a:moveTo>
                      <a:pt x="0" y="0"/>
                    </a:moveTo>
                    <a:lnTo>
                      <a:pt x="380981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C45071AB-EF47-9E2F-268F-54A00CB7F2AC}"/>
                  </a:ext>
                </a:extLst>
              </p:cNvPr>
              <p:cNvSpPr/>
              <p:nvPr/>
            </p:nvSpPr>
            <p:spPr>
              <a:xfrm>
                <a:off x="4160937" y="4731962"/>
                <a:ext cx="255796" cy="137101"/>
              </a:xfrm>
              <a:custGeom>
                <a:avLst/>
                <a:gdLst>
                  <a:gd name="connsiteX0" fmla="*/ 0 w 255796"/>
                  <a:gd name="connsiteY0" fmla="*/ 137102 h 137101"/>
                  <a:gd name="connsiteX1" fmla="*/ 255796 w 255796"/>
                  <a:gd name="connsiteY1" fmla="*/ 68551 h 137101"/>
                  <a:gd name="connsiteX2" fmla="*/ 0 w 255796"/>
                  <a:gd name="connsiteY2" fmla="*/ 0 h 13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5796" h="137101">
                    <a:moveTo>
                      <a:pt x="0" y="137102"/>
                    </a:moveTo>
                    <a:lnTo>
                      <a:pt x="255796" y="68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图形 132">
            <a:extLst>
              <a:ext uri="{FF2B5EF4-FFF2-40B4-BE49-F238E27FC236}">
                <a16:creationId xmlns:a16="http://schemas.microsoft.com/office/drawing/2014/main" id="{3E096C7F-07F2-41E1-CD48-4F24E0A166E5}"/>
              </a:ext>
            </a:extLst>
          </p:cNvPr>
          <p:cNvGrpSpPr/>
          <p:nvPr/>
        </p:nvGrpSpPr>
        <p:grpSpPr>
          <a:xfrm>
            <a:off x="8674306" y="3750543"/>
            <a:ext cx="589936" cy="137101"/>
            <a:chOff x="8674306" y="3750543"/>
            <a:chExt cx="589936" cy="137101"/>
          </a:xfrm>
          <a:solidFill>
            <a:srgbClr val="000000"/>
          </a:soli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C1FC1F8-A337-5B34-D219-F9C02218BF14}"/>
                </a:ext>
              </a:extLst>
            </p:cNvPr>
            <p:cNvSpPr/>
            <p:nvPr/>
          </p:nvSpPr>
          <p:spPr>
            <a:xfrm>
              <a:off x="8674306" y="3819094"/>
              <a:ext cx="380863" cy="11798"/>
            </a:xfrm>
            <a:custGeom>
              <a:avLst/>
              <a:gdLst>
                <a:gd name="connsiteX0" fmla="*/ 0 w 380863"/>
                <a:gd name="connsiteY0" fmla="*/ 0 h 11798"/>
                <a:gd name="connsiteX1" fmla="*/ 380863 w 380863"/>
                <a:gd name="connsiteY1" fmla="*/ 0 h 1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863" h="11798">
                  <a:moveTo>
                    <a:pt x="0" y="0"/>
                  </a:moveTo>
                  <a:lnTo>
                    <a:pt x="380863" y="0"/>
                  </a:lnTo>
                </a:path>
              </a:pathLst>
            </a:custGeom>
            <a:ln w="235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F8E30CC-33BC-B4BE-7F67-35E590EB7A08}"/>
                </a:ext>
              </a:extLst>
            </p:cNvPr>
            <p:cNvSpPr/>
            <p:nvPr/>
          </p:nvSpPr>
          <p:spPr>
            <a:xfrm>
              <a:off x="9008446" y="3750543"/>
              <a:ext cx="255796" cy="137101"/>
            </a:xfrm>
            <a:custGeom>
              <a:avLst/>
              <a:gdLst>
                <a:gd name="connsiteX0" fmla="*/ 0 w 255796"/>
                <a:gd name="connsiteY0" fmla="*/ 137101 h 137101"/>
                <a:gd name="connsiteX1" fmla="*/ 255796 w 255796"/>
                <a:gd name="connsiteY1" fmla="*/ 68551 h 137101"/>
                <a:gd name="connsiteX2" fmla="*/ 0 w 255796"/>
                <a:gd name="connsiteY2" fmla="*/ 0 h 13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796" h="137101">
                  <a:moveTo>
                    <a:pt x="0" y="137101"/>
                  </a:moveTo>
                  <a:lnTo>
                    <a:pt x="255796" y="68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图形 132">
            <a:extLst>
              <a:ext uri="{FF2B5EF4-FFF2-40B4-BE49-F238E27FC236}">
                <a16:creationId xmlns:a16="http://schemas.microsoft.com/office/drawing/2014/main" id="{94774AA8-16CE-9CEC-D3DD-B4D09BA62E06}"/>
              </a:ext>
            </a:extLst>
          </p:cNvPr>
          <p:cNvGrpSpPr/>
          <p:nvPr/>
        </p:nvGrpSpPr>
        <p:grpSpPr>
          <a:xfrm>
            <a:off x="10160002" y="2599105"/>
            <a:ext cx="137101" cy="589936"/>
            <a:chOff x="10160002" y="2599105"/>
            <a:chExt cx="137101" cy="589936"/>
          </a:xfrm>
          <a:solidFill>
            <a:srgbClr val="000000"/>
          </a:solidFill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F8EE0F6-92EC-2A2D-DCA6-6C645491E426}"/>
                </a:ext>
              </a:extLst>
            </p:cNvPr>
            <p:cNvSpPr/>
            <p:nvPr/>
          </p:nvSpPr>
          <p:spPr>
            <a:xfrm>
              <a:off x="10228553" y="2808060"/>
              <a:ext cx="11798" cy="380981"/>
            </a:xfrm>
            <a:custGeom>
              <a:avLst/>
              <a:gdLst>
                <a:gd name="connsiteX0" fmla="*/ 0 w 11798"/>
                <a:gd name="connsiteY0" fmla="*/ 380981 h 380981"/>
                <a:gd name="connsiteX1" fmla="*/ 0 w 11798"/>
                <a:gd name="connsiteY1" fmla="*/ 0 h 38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98" h="380981">
                  <a:moveTo>
                    <a:pt x="0" y="380981"/>
                  </a:moveTo>
                  <a:lnTo>
                    <a:pt x="0" y="0"/>
                  </a:lnTo>
                </a:path>
              </a:pathLst>
            </a:custGeom>
            <a:ln w="235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5C6F6202-38E9-04D7-14D1-DB5D880DA831}"/>
                </a:ext>
              </a:extLst>
            </p:cNvPr>
            <p:cNvSpPr/>
            <p:nvPr/>
          </p:nvSpPr>
          <p:spPr>
            <a:xfrm>
              <a:off x="10160002" y="2599105"/>
              <a:ext cx="137101" cy="255796"/>
            </a:xfrm>
            <a:custGeom>
              <a:avLst/>
              <a:gdLst>
                <a:gd name="connsiteX0" fmla="*/ 137101 w 137101"/>
                <a:gd name="connsiteY0" fmla="*/ 255797 h 255796"/>
                <a:gd name="connsiteX1" fmla="*/ 68551 w 137101"/>
                <a:gd name="connsiteY1" fmla="*/ 0 h 255796"/>
                <a:gd name="connsiteX2" fmla="*/ 0 w 137101"/>
                <a:gd name="connsiteY2" fmla="*/ 255797 h 25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01" h="255796">
                  <a:moveTo>
                    <a:pt x="137101" y="255797"/>
                  </a:moveTo>
                  <a:lnTo>
                    <a:pt x="68551" y="0"/>
                  </a:lnTo>
                  <a:lnTo>
                    <a:pt x="0" y="255797"/>
                  </a:lnTo>
                  <a:close/>
                </a:path>
              </a:pathLst>
            </a:custGeom>
            <a:solidFill>
              <a:srgbClr val="000000"/>
            </a:solidFill>
            <a:ln w="11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0BABBA3-6092-BA0C-2A03-E6C1FC285FCF}"/>
              </a:ext>
            </a:extLst>
          </p:cNvPr>
          <p:cNvGrpSpPr/>
          <p:nvPr/>
        </p:nvGrpSpPr>
        <p:grpSpPr>
          <a:xfrm>
            <a:off x="5685114" y="1811776"/>
            <a:ext cx="663002" cy="3087137"/>
            <a:chOff x="5685114" y="1811776"/>
            <a:chExt cx="663002" cy="3087137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994A5F96-7C9A-D43E-C239-0A9E3501916A}"/>
                </a:ext>
              </a:extLst>
            </p:cNvPr>
            <p:cNvSpPr/>
            <p:nvPr/>
          </p:nvSpPr>
          <p:spPr>
            <a:xfrm>
              <a:off x="5744327" y="4689604"/>
              <a:ext cx="209309" cy="209309"/>
            </a:xfrm>
            <a:custGeom>
              <a:avLst/>
              <a:gdLst>
                <a:gd name="connsiteX0" fmla="*/ 0 w 209309"/>
                <a:gd name="connsiteY0" fmla="*/ 0 h 209309"/>
                <a:gd name="connsiteX1" fmla="*/ 209310 w 209309"/>
                <a:gd name="connsiteY1" fmla="*/ 0 h 209309"/>
                <a:gd name="connsiteX2" fmla="*/ 209310 w 209309"/>
                <a:gd name="connsiteY2" fmla="*/ 209309 h 209309"/>
                <a:gd name="connsiteX3" fmla="*/ 0 w 209309"/>
                <a:gd name="connsiteY3" fmla="*/ 209309 h 20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309" h="209309">
                  <a:moveTo>
                    <a:pt x="0" y="0"/>
                  </a:moveTo>
                  <a:lnTo>
                    <a:pt x="209310" y="0"/>
                  </a:lnTo>
                  <a:lnTo>
                    <a:pt x="209310" y="209309"/>
                  </a:lnTo>
                  <a:lnTo>
                    <a:pt x="0" y="209309"/>
                  </a:lnTo>
                  <a:close/>
                </a:path>
              </a:pathLst>
            </a:custGeom>
            <a:solidFill>
              <a:srgbClr val="808080"/>
            </a:solidFill>
            <a:ln w="11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4" name="图形 132">
              <a:extLst>
                <a:ext uri="{FF2B5EF4-FFF2-40B4-BE49-F238E27FC236}">
                  <a16:creationId xmlns:a16="http://schemas.microsoft.com/office/drawing/2014/main" id="{11203C03-C95D-2AF6-85EC-A34C627C6850}"/>
                </a:ext>
              </a:extLst>
            </p:cNvPr>
            <p:cNvGrpSpPr/>
            <p:nvPr/>
          </p:nvGrpSpPr>
          <p:grpSpPr>
            <a:xfrm>
              <a:off x="5741141" y="1811776"/>
              <a:ext cx="209309" cy="1224472"/>
              <a:chOff x="5741141" y="1811776"/>
              <a:chExt cx="209309" cy="1224472"/>
            </a:xfrm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659B1647-4A4E-EBD5-46EA-8F3804EBDEF3}"/>
                  </a:ext>
                </a:extLst>
              </p:cNvPr>
              <p:cNvSpPr/>
              <p:nvPr/>
            </p:nvSpPr>
            <p:spPr>
              <a:xfrm>
                <a:off x="5822199" y="2589194"/>
                <a:ext cx="47194" cy="47194"/>
              </a:xfrm>
              <a:custGeom>
                <a:avLst/>
                <a:gdLst>
                  <a:gd name="connsiteX0" fmla="*/ 47195 w 47194"/>
                  <a:gd name="connsiteY0" fmla="*/ 23597 h 47194"/>
                  <a:gd name="connsiteX1" fmla="*/ 23598 w 47194"/>
                  <a:gd name="connsiteY1" fmla="*/ 47195 h 47194"/>
                  <a:gd name="connsiteX2" fmla="*/ 0 w 47194"/>
                  <a:gd name="connsiteY2" fmla="*/ 23597 h 47194"/>
                  <a:gd name="connsiteX3" fmla="*/ 23598 w 47194"/>
                  <a:gd name="connsiteY3" fmla="*/ 0 h 47194"/>
                  <a:gd name="connsiteX4" fmla="*/ 47195 w 47194"/>
                  <a:gd name="connsiteY4" fmla="*/ 23597 h 47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194" h="47194">
                    <a:moveTo>
                      <a:pt x="47195" y="23597"/>
                    </a:moveTo>
                    <a:cubicBezTo>
                      <a:pt x="47195" y="36630"/>
                      <a:pt x="36630" y="47195"/>
                      <a:pt x="23598" y="47195"/>
                    </a:cubicBezTo>
                    <a:cubicBezTo>
                      <a:pt x="10565" y="47195"/>
                      <a:pt x="0" y="36630"/>
                      <a:pt x="0" y="23597"/>
                    </a:cubicBezTo>
                    <a:cubicBezTo>
                      <a:pt x="0" y="10565"/>
                      <a:pt x="10565" y="0"/>
                      <a:pt x="23598" y="0"/>
                    </a:cubicBezTo>
                    <a:cubicBezTo>
                      <a:pt x="36630" y="0"/>
                      <a:pt x="47195" y="10565"/>
                      <a:pt x="47195" y="235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319EC005-C8F2-D765-E593-07BEB780AFD0}"/>
                  </a:ext>
                </a:extLst>
              </p:cNvPr>
              <p:cNvSpPr/>
              <p:nvPr/>
            </p:nvSpPr>
            <p:spPr>
              <a:xfrm>
                <a:off x="5822199" y="2692315"/>
                <a:ext cx="47194" cy="47194"/>
              </a:xfrm>
              <a:custGeom>
                <a:avLst/>
                <a:gdLst>
                  <a:gd name="connsiteX0" fmla="*/ 47195 w 47194"/>
                  <a:gd name="connsiteY0" fmla="*/ 23597 h 47194"/>
                  <a:gd name="connsiteX1" fmla="*/ 23598 w 47194"/>
                  <a:gd name="connsiteY1" fmla="*/ 47195 h 47194"/>
                  <a:gd name="connsiteX2" fmla="*/ 0 w 47194"/>
                  <a:gd name="connsiteY2" fmla="*/ 23597 h 47194"/>
                  <a:gd name="connsiteX3" fmla="*/ 23598 w 47194"/>
                  <a:gd name="connsiteY3" fmla="*/ 0 h 47194"/>
                  <a:gd name="connsiteX4" fmla="*/ 47195 w 47194"/>
                  <a:gd name="connsiteY4" fmla="*/ 23597 h 47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194" h="47194">
                    <a:moveTo>
                      <a:pt x="47195" y="23597"/>
                    </a:moveTo>
                    <a:cubicBezTo>
                      <a:pt x="47195" y="36630"/>
                      <a:pt x="36630" y="47195"/>
                      <a:pt x="23598" y="47195"/>
                    </a:cubicBezTo>
                    <a:cubicBezTo>
                      <a:pt x="10565" y="47195"/>
                      <a:pt x="0" y="36630"/>
                      <a:pt x="0" y="23597"/>
                    </a:cubicBezTo>
                    <a:cubicBezTo>
                      <a:pt x="0" y="10565"/>
                      <a:pt x="10565" y="0"/>
                      <a:pt x="23598" y="0"/>
                    </a:cubicBezTo>
                    <a:cubicBezTo>
                      <a:pt x="36630" y="0"/>
                      <a:pt x="47195" y="10565"/>
                      <a:pt x="47195" y="235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A02CD0B-6891-A464-6705-80F6EE740F99}"/>
                  </a:ext>
                </a:extLst>
              </p:cNvPr>
              <p:cNvSpPr/>
              <p:nvPr/>
            </p:nvSpPr>
            <p:spPr>
              <a:xfrm>
                <a:off x="5822199" y="2486191"/>
                <a:ext cx="47194" cy="47194"/>
              </a:xfrm>
              <a:custGeom>
                <a:avLst/>
                <a:gdLst>
                  <a:gd name="connsiteX0" fmla="*/ 47195 w 47194"/>
                  <a:gd name="connsiteY0" fmla="*/ 23597 h 47194"/>
                  <a:gd name="connsiteX1" fmla="*/ 23598 w 47194"/>
                  <a:gd name="connsiteY1" fmla="*/ 47195 h 47194"/>
                  <a:gd name="connsiteX2" fmla="*/ 0 w 47194"/>
                  <a:gd name="connsiteY2" fmla="*/ 23597 h 47194"/>
                  <a:gd name="connsiteX3" fmla="*/ 23598 w 47194"/>
                  <a:gd name="connsiteY3" fmla="*/ 0 h 47194"/>
                  <a:gd name="connsiteX4" fmla="*/ 47195 w 47194"/>
                  <a:gd name="connsiteY4" fmla="*/ 23597 h 47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194" h="47194">
                    <a:moveTo>
                      <a:pt x="47195" y="23597"/>
                    </a:moveTo>
                    <a:cubicBezTo>
                      <a:pt x="47195" y="36630"/>
                      <a:pt x="36630" y="47195"/>
                      <a:pt x="23598" y="47195"/>
                    </a:cubicBezTo>
                    <a:cubicBezTo>
                      <a:pt x="10565" y="47195"/>
                      <a:pt x="0" y="36630"/>
                      <a:pt x="0" y="23597"/>
                    </a:cubicBezTo>
                    <a:cubicBezTo>
                      <a:pt x="0" y="10565"/>
                      <a:pt x="10565" y="0"/>
                      <a:pt x="23598" y="0"/>
                    </a:cubicBezTo>
                    <a:cubicBezTo>
                      <a:pt x="36630" y="0"/>
                      <a:pt x="47195" y="10565"/>
                      <a:pt x="47195" y="235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8C0A126A-D163-8187-1797-0A468B4654E1}"/>
                  </a:ext>
                </a:extLst>
              </p:cNvPr>
              <p:cNvSpPr/>
              <p:nvPr/>
            </p:nvSpPr>
            <p:spPr>
              <a:xfrm>
                <a:off x="5741141" y="1811776"/>
                <a:ext cx="209309" cy="209309"/>
              </a:xfrm>
              <a:custGeom>
                <a:avLst/>
                <a:gdLst>
                  <a:gd name="connsiteX0" fmla="*/ 0 w 209309"/>
                  <a:gd name="connsiteY0" fmla="*/ 0 h 209309"/>
                  <a:gd name="connsiteX1" fmla="*/ 209309 w 209309"/>
                  <a:gd name="connsiteY1" fmla="*/ 0 h 209309"/>
                  <a:gd name="connsiteX2" fmla="*/ 209309 w 209309"/>
                  <a:gd name="connsiteY2" fmla="*/ 209310 h 209309"/>
                  <a:gd name="connsiteX3" fmla="*/ 0 w 209309"/>
                  <a:gd name="connsiteY3" fmla="*/ 209310 h 20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309" h="209309">
                    <a:moveTo>
                      <a:pt x="0" y="0"/>
                    </a:moveTo>
                    <a:lnTo>
                      <a:pt x="209309" y="0"/>
                    </a:lnTo>
                    <a:lnTo>
                      <a:pt x="209309" y="209310"/>
                    </a:lnTo>
                    <a:lnTo>
                      <a:pt x="0" y="209310"/>
                    </a:lnTo>
                    <a:close/>
                  </a:path>
                </a:pathLst>
              </a:custGeom>
              <a:solidFill>
                <a:srgbClr val="F7931E"/>
              </a:solidFill>
              <a:ln w="58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76941706-0095-6BD5-C3DB-E5E021072B46}"/>
                  </a:ext>
                </a:extLst>
              </p:cNvPr>
              <p:cNvSpPr/>
              <p:nvPr/>
            </p:nvSpPr>
            <p:spPr>
              <a:xfrm>
                <a:off x="5741141" y="2142258"/>
                <a:ext cx="209309" cy="209309"/>
              </a:xfrm>
              <a:custGeom>
                <a:avLst/>
                <a:gdLst>
                  <a:gd name="connsiteX0" fmla="*/ 0 w 209309"/>
                  <a:gd name="connsiteY0" fmla="*/ 0 h 209309"/>
                  <a:gd name="connsiteX1" fmla="*/ 209309 w 209309"/>
                  <a:gd name="connsiteY1" fmla="*/ 0 h 209309"/>
                  <a:gd name="connsiteX2" fmla="*/ 209309 w 209309"/>
                  <a:gd name="connsiteY2" fmla="*/ 209310 h 209309"/>
                  <a:gd name="connsiteX3" fmla="*/ 0 w 209309"/>
                  <a:gd name="connsiteY3" fmla="*/ 209310 h 20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309" h="209309">
                    <a:moveTo>
                      <a:pt x="0" y="0"/>
                    </a:moveTo>
                    <a:lnTo>
                      <a:pt x="209309" y="0"/>
                    </a:lnTo>
                    <a:lnTo>
                      <a:pt x="209309" y="209310"/>
                    </a:lnTo>
                    <a:lnTo>
                      <a:pt x="0" y="209310"/>
                    </a:lnTo>
                    <a:close/>
                  </a:path>
                </a:pathLst>
              </a:custGeom>
              <a:solidFill>
                <a:srgbClr val="CCCCFF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0A37941-2459-53E3-E0AD-3460AAE2E4BC}"/>
                  </a:ext>
                </a:extLst>
              </p:cNvPr>
              <p:cNvSpPr/>
              <p:nvPr/>
            </p:nvSpPr>
            <p:spPr>
              <a:xfrm>
                <a:off x="5741141" y="2826938"/>
                <a:ext cx="209309" cy="209309"/>
              </a:xfrm>
              <a:custGeom>
                <a:avLst/>
                <a:gdLst>
                  <a:gd name="connsiteX0" fmla="*/ 0 w 209309"/>
                  <a:gd name="connsiteY0" fmla="*/ 0 h 209309"/>
                  <a:gd name="connsiteX1" fmla="*/ 209309 w 209309"/>
                  <a:gd name="connsiteY1" fmla="*/ 0 h 209309"/>
                  <a:gd name="connsiteX2" fmla="*/ 209309 w 209309"/>
                  <a:gd name="connsiteY2" fmla="*/ 209310 h 209309"/>
                  <a:gd name="connsiteX3" fmla="*/ 0 w 209309"/>
                  <a:gd name="connsiteY3" fmla="*/ 209310 h 20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309" h="209309">
                    <a:moveTo>
                      <a:pt x="0" y="0"/>
                    </a:moveTo>
                    <a:lnTo>
                      <a:pt x="209309" y="0"/>
                    </a:lnTo>
                    <a:lnTo>
                      <a:pt x="209309" y="209310"/>
                    </a:lnTo>
                    <a:lnTo>
                      <a:pt x="0" y="209310"/>
                    </a:lnTo>
                    <a:close/>
                  </a:path>
                </a:pathLst>
              </a:custGeom>
              <a:solidFill>
                <a:srgbClr val="99CC99"/>
              </a:solidFill>
              <a:ln w="58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0FD6E52-79F2-F0F3-A47F-37F82C89E805}"/>
                    </a:ext>
                  </a:extLst>
                </p:cNvPr>
                <p:cNvSpPr txBox="1"/>
                <p:nvPr/>
              </p:nvSpPr>
              <p:spPr>
                <a:xfrm>
                  <a:off x="5685114" y="4345749"/>
                  <a:ext cx="663002" cy="321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25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</m:ctrlPr>
                          </m:sSupPr>
                          <m:e>
                            <m:r>
                              <a:rPr lang="zh-CN" altLang="en-US" sz="1425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425" i="1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label</m:t>
                            </m:r>
                          </m:sup>
                        </m:sSup>
                      </m:oMath>
                    </m:oMathPara>
                  </a14:m>
                  <a:endParaRPr lang="zh-CN" altLang="en-US" sz="1425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249" name="文本框 248">
                  <a:extLst>
                    <a:ext uri="{FF2B5EF4-FFF2-40B4-BE49-F238E27FC236}">
                      <a16:creationId xmlns:a16="http://schemas.microsoft.com/office/drawing/2014/main" id="{9BDAF365-5372-6744-B6CD-05323CBE5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5114" y="4345749"/>
                  <a:ext cx="663002" cy="321370"/>
                </a:xfrm>
                <a:prstGeom prst="rect">
                  <a:avLst/>
                </a:prstGeom>
                <a:blipFill>
                  <a:blip r:embed="rId5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2B3668C-E517-BCF5-F797-38797629D9D1}"/>
              </a:ext>
            </a:extLst>
          </p:cNvPr>
          <p:cNvGrpSpPr/>
          <p:nvPr/>
        </p:nvGrpSpPr>
        <p:grpSpPr>
          <a:xfrm>
            <a:off x="1124651" y="1451324"/>
            <a:ext cx="1253969" cy="1947852"/>
            <a:chOff x="1124651" y="1451324"/>
            <a:chExt cx="1253969" cy="1947852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7735651C-32F3-20CB-2209-43C79AB87775}"/>
                </a:ext>
              </a:extLst>
            </p:cNvPr>
            <p:cNvSpPr txBox="1"/>
            <p:nvPr/>
          </p:nvSpPr>
          <p:spPr>
            <a:xfrm rot="5400000">
              <a:off x="459289" y="2311528"/>
              <a:ext cx="174278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350" spc="0" baseline="0" dirty="0">
                  <a:ln/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Functional category </a:t>
              </a: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B8CCFB30-16D8-12B2-F990-639F92CC092A}"/>
                </a:ext>
              </a:extLst>
            </p:cNvPr>
            <p:cNvSpPr/>
            <p:nvPr/>
          </p:nvSpPr>
          <p:spPr>
            <a:xfrm>
              <a:off x="1531472" y="1560816"/>
              <a:ext cx="691995" cy="334494"/>
            </a:xfrm>
            <a:custGeom>
              <a:avLst/>
              <a:gdLst>
                <a:gd name="connsiteX0" fmla="*/ 0 w 691995"/>
                <a:gd name="connsiteY0" fmla="*/ 0 h 334494"/>
                <a:gd name="connsiteX1" fmla="*/ 691996 w 691995"/>
                <a:gd name="connsiteY1" fmla="*/ 0 h 334494"/>
                <a:gd name="connsiteX2" fmla="*/ 691996 w 691995"/>
                <a:gd name="connsiteY2" fmla="*/ 334494 h 334494"/>
                <a:gd name="connsiteX3" fmla="*/ 0 w 691995"/>
                <a:gd name="connsiteY3" fmla="*/ 334494 h 3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1995" h="334494">
                  <a:moveTo>
                    <a:pt x="0" y="0"/>
                  </a:moveTo>
                  <a:lnTo>
                    <a:pt x="691996" y="0"/>
                  </a:lnTo>
                  <a:lnTo>
                    <a:pt x="691996" y="334494"/>
                  </a:lnTo>
                  <a:lnTo>
                    <a:pt x="0" y="334494"/>
                  </a:lnTo>
                  <a:close/>
                </a:path>
              </a:pathLst>
            </a:custGeom>
            <a:solidFill>
              <a:srgbClr val="F7931E"/>
            </a:solidFill>
            <a:ln w="589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" name="图形 132">
              <a:extLst>
                <a:ext uri="{FF2B5EF4-FFF2-40B4-BE49-F238E27FC236}">
                  <a16:creationId xmlns:a16="http://schemas.microsoft.com/office/drawing/2014/main" id="{053B6FB7-D47A-4478-932D-492BFBCAB027}"/>
                </a:ext>
              </a:extLst>
            </p:cNvPr>
            <p:cNvGrpSpPr/>
            <p:nvPr/>
          </p:nvGrpSpPr>
          <p:grpSpPr>
            <a:xfrm>
              <a:off x="1124651" y="1451324"/>
              <a:ext cx="1253969" cy="1947852"/>
              <a:chOff x="1124651" y="1451324"/>
              <a:chExt cx="1253969" cy="1947852"/>
            </a:xfrm>
            <a:noFill/>
          </p:grpSpPr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F51AD66C-2791-8796-AB57-E99465AB9850}"/>
                  </a:ext>
                </a:extLst>
              </p:cNvPr>
              <p:cNvSpPr/>
              <p:nvPr/>
            </p:nvSpPr>
            <p:spPr>
              <a:xfrm>
                <a:off x="2349124" y="3369680"/>
                <a:ext cx="29496" cy="29496"/>
              </a:xfrm>
              <a:custGeom>
                <a:avLst/>
                <a:gdLst>
                  <a:gd name="connsiteX0" fmla="*/ 29497 w 29496"/>
                  <a:gd name="connsiteY0" fmla="*/ 0 h 29496"/>
                  <a:gd name="connsiteX1" fmla="*/ 29497 w 29496"/>
                  <a:gd name="connsiteY1" fmla="*/ 29497 h 29496"/>
                  <a:gd name="connsiteX2" fmla="*/ 0 w 29496"/>
                  <a:gd name="connsiteY2" fmla="*/ 29497 h 2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496" h="29496">
                    <a:moveTo>
                      <a:pt x="29497" y="0"/>
                    </a:moveTo>
                    <a:lnTo>
                      <a:pt x="29497" y="29497"/>
                    </a:lnTo>
                    <a:lnTo>
                      <a:pt x="0" y="29497"/>
                    </a:lnTo>
                  </a:path>
                </a:pathLst>
              </a:custGeom>
              <a:noFill/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8ED2982C-B005-4E03-9EC2-E36B792E0D34}"/>
                  </a:ext>
                </a:extLst>
              </p:cNvPr>
              <p:cNvSpPr/>
              <p:nvPr/>
            </p:nvSpPr>
            <p:spPr>
              <a:xfrm>
                <a:off x="1182583" y="3399177"/>
                <a:ext cx="1109670" cy="11798"/>
              </a:xfrm>
              <a:custGeom>
                <a:avLst/>
                <a:gdLst>
                  <a:gd name="connsiteX0" fmla="*/ 1109671 w 1109670"/>
                  <a:gd name="connsiteY0" fmla="*/ 0 h 11798"/>
                  <a:gd name="connsiteX1" fmla="*/ 0 w 1109670"/>
                  <a:gd name="connsiteY1" fmla="*/ 0 h 1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9670" h="11798">
                    <a:moveTo>
                      <a:pt x="1109671" y="0"/>
                    </a:moveTo>
                    <a:lnTo>
                      <a:pt x="0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custDash>
                  <a:ds d="361718" sp="361718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95951AAD-4F91-D220-0B37-973CE9FD5896}"/>
                  </a:ext>
                </a:extLst>
              </p:cNvPr>
              <p:cNvSpPr/>
              <p:nvPr/>
            </p:nvSpPr>
            <p:spPr>
              <a:xfrm>
                <a:off x="1124651" y="3369680"/>
                <a:ext cx="29496" cy="29496"/>
              </a:xfrm>
              <a:custGeom>
                <a:avLst/>
                <a:gdLst>
                  <a:gd name="connsiteX0" fmla="*/ 29497 w 29496"/>
                  <a:gd name="connsiteY0" fmla="*/ 29497 h 29496"/>
                  <a:gd name="connsiteX1" fmla="*/ 0 w 29496"/>
                  <a:gd name="connsiteY1" fmla="*/ 29497 h 29496"/>
                  <a:gd name="connsiteX2" fmla="*/ 0 w 29496"/>
                  <a:gd name="connsiteY2" fmla="*/ 0 h 2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496" h="29496">
                    <a:moveTo>
                      <a:pt x="29497" y="29497"/>
                    </a:moveTo>
                    <a:lnTo>
                      <a:pt x="0" y="29497"/>
                    </a:lnTo>
                    <a:lnTo>
                      <a:pt x="0" y="0"/>
                    </a:lnTo>
                  </a:path>
                </a:pathLst>
              </a:custGeom>
              <a:noFill/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332BEF80-D207-BBA9-B5B8-223F832DCF1D}"/>
                  </a:ext>
                </a:extLst>
              </p:cNvPr>
              <p:cNvSpPr/>
              <p:nvPr/>
            </p:nvSpPr>
            <p:spPr>
              <a:xfrm>
                <a:off x="1124651" y="1509492"/>
                <a:ext cx="11798" cy="1802964"/>
              </a:xfrm>
              <a:custGeom>
                <a:avLst/>
                <a:gdLst>
                  <a:gd name="connsiteX0" fmla="*/ 0 w 11798"/>
                  <a:gd name="connsiteY0" fmla="*/ 1802964 h 1802964"/>
                  <a:gd name="connsiteX1" fmla="*/ 0 w 11798"/>
                  <a:gd name="connsiteY1" fmla="*/ 0 h 180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98" h="1802964">
                    <a:moveTo>
                      <a:pt x="0" y="1802964"/>
                    </a:moveTo>
                    <a:lnTo>
                      <a:pt x="0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custDash>
                  <a:ds d="363833" sp="363833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94C8BCC0-9855-EB44-F46A-A3A259C90F02}"/>
                  </a:ext>
                </a:extLst>
              </p:cNvPr>
              <p:cNvSpPr/>
              <p:nvPr/>
            </p:nvSpPr>
            <p:spPr>
              <a:xfrm>
                <a:off x="1124651" y="1451324"/>
                <a:ext cx="29496" cy="29496"/>
              </a:xfrm>
              <a:custGeom>
                <a:avLst/>
                <a:gdLst>
                  <a:gd name="connsiteX0" fmla="*/ 0 w 29496"/>
                  <a:gd name="connsiteY0" fmla="*/ 29497 h 29496"/>
                  <a:gd name="connsiteX1" fmla="*/ 0 w 29496"/>
                  <a:gd name="connsiteY1" fmla="*/ 0 h 29496"/>
                  <a:gd name="connsiteX2" fmla="*/ 29497 w 29496"/>
                  <a:gd name="connsiteY2" fmla="*/ 0 h 2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496" h="29496">
                    <a:moveTo>
                      <a:pt x="0" y="29497"/>
                    </a:moveTo>
                    <a:lnTo>
                      <a:pt x="0" y="0"/>
                    </a:lnTo>
                    <a:lnTo>
                      <a:pt x="29497" y="0"/>
                    </a:lnTo>
                  </a:path>
                </a:pathLst>
              </a:custGeom>
              <a:noFill/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FF7FEC8F-2812-6B09-0472-A7BC8463461F}"/>
                  </a:ext>
                </a:extLst>
              </p:cNvPr>
              <p:cNvSpPr/>
              <p:nvPr/>
            </p:nvSpPr>
            <p:spPr>
              <a:xfrm>
                <a:off x="1211018" y="1451324"/>
                <a:ext cx="1109670" cy="11798"/>
              </a:xfrm>
              <a:custGeom>
                <a:avLst/>
                <a:gdLst>
                  <a:gd name="connsiteX0" fmla="*/ 0 w 1109670"/>
                  <a:gd name="connsiteY0" fmla="*/ 0 h 11798"/>
                  <a:gd name="connsiteX1" fmla="*/ 1109671 w 1109670"/>
                  <a:gd name="connsiteY1" fmla="*/ 0 h 1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9670" h="11798">
                    <a:moveTo>
                      <a:pt x="0" y="0"/>
                    </a:moveTo>
                    <a:lnTo>
                      <a:pt x="1109671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custDash>
                  <a:ds d="361718" sp="361718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1257108-2DFC-E637-2EDE-1BA860863C9D}"/>
                  </a:ext>
                </a:extLst>
              </p:cNvPr>
              <p:cNvSpPr/>
              <p:nvPr/>
            </p:nvSpPr>
            <p:spPr>
              <a:xfrm>
                <a:off x="2349124" y="1451324"/>
                <a:ext cx="29496" cy="29496"/>
              </a:xfrm>
              <a:custGeom>
                <a:avLst/>
                <a:gdLst>
                  <a:gd name="connsiteX0" fmla="*/ 0 w 29496"/>
                  <a:gd name="connsiteY0" fmla="*/ 0 h 29496"/>
                  <a:gd name="connsiteX1" fmla="*/ 29497 w 29496"/>
                  <a:gd name="connsiteY1" fmla="*/ 0 h 29496"/>
                  <a:gd name="connsiteX2" fmla="*/ 29497 w 29496"/>
                  <a:gd name="connsiteY2" fmla="*/ 29497 h 2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496" h="29496">
                    <a:moveTo>
                      <a:pt x="0" y="0"/>
                    </a:moveTo>
                    <a:lnTo>
                      <a:pt x="29497" y="0"/>
                    </a:lnTo>
                    <a:lnTo>
                      <a:pt x="29497" y="29497"/>
                    </a:lnTo>
                  </a:path>
                </a:pathLst>
              </a:custGeom>
              <a:noFill/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3AED9DDE-EBE4-0A16-47D7-3AB948FD2DD2}"/>
                  </a:ext>
                </a:extLst>
              </p:cNvPr>
              <p:cNvSpPr/>
              <p:nvPr/>
            </p:nvSpPr>
            <p:spPr>
              <a:xfrm>
                <a:off x="2378621" y="1538045"/>
                <a:ext cx="11798" cy="1802964"/>
              </a:xfrm>
              <a:custGeom>
                <a:avLst/>
                <a:gdLst>
                  <a:gd name="connsiteX0" fmla="*/ 0 w 11798"/>
                  <a:gd name="connsiteY0" fmla="*/ 0 h 1802964"/>
                  <a:gd name="connsiteX1" fmla="*/ 0 w 11798"/>
                  <a:gd name="connsiteY1" fmla="*/ 1802964 h 180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98" h="1802964">
                    <a:moveTo>
                      <a:pt x="0" y="0"/>
                    </a:moveTo>
                    <a:lnTo>
                      <a:pt x="0" y="1802964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custDash>
                  <a:ds d="363833" sp="363833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B619AF5C-0AC3-AA2E-5942-74F91C6FA98B}"/>
                </a:ext>
              </a:extLst>
            </p:cNvPr>
            <p:cNvSpPr/>
            <p:nvPr/>
          </p:nvSpPr>
          <p:spPr>
            <a:xfrm>
              <a:off x="1531472" y="2031586"/>
              <a:ext cx="691995" cy="334494"/>
            </a:xfrm>
            <a:custGeom>
              <a:avLst/>
              <a:gdLst>
                <a:gd name="connsiteX0" fmla="*/ 0 w 691995"/>
                <a:gd name="connsiteY0" fmla="*/ 0 h 334494"/>
                <a:gd name="connsiteX1" fmla="*/ 691996 w 691995"/>
                <a:gd name="connsiteY1" fmla="*/ 0 h 334494"/>
                <a:gd name="connsiteX2" fmla="*/ 691996 w 691995"/>
                <a:gd name="connsiteY2" fmla="*/ 334494 h 334494"/>
                <a:gd name="connsiteX3" fmla="*/ 0 w 691995"/>
                <a:gd name="connsiteY3" fmla="*/ 334494 h 3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1995" h="334494">
                  <a:moveTo>
                    <a:pt x="0" y="0"/>
                  </a:moveTo>
                  <a:lnTo>
                    <a:pt x="691996" y="0"/>
                  </a:lnTo>
                  <a:lnTo>
                    <a:pt x="691996" y="334494"/>
                  </a:lnTo>
                  <a:lnTo>
                    <a:pt x="0" y="334494"/>
                  </a:lnTo>
                  <a:close/>
                </a:path>
              </a:pathLst>
            </a:custGeom>
            <a:solidFill>
              <a:srgbClr val="CCCCFF"/>
            </a:solidFill>
            <a:ln w="589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770F8E40-7093-CA7D-883D-43C4F5F4105F}"/>
                </a:ext>
              </a:extLst>
            </p:cNvPr>
            <p:cNvSpPr/>
            <p:nvPr/>
          </p:nvSpPr>
          <p:spPr>
            <a:xfrm>
              <a:off x="1853931" y="2639575"/>
              <a:ext cx="47194" cy="47194"/>
            </a:xfrm>
            <a:custGeom>
              <a:avLst/>
              <a:gdLst>
                <a:gd name="connsiteX0" fmla="*/ 47195 w 47194"/>
                <a:gd name="connsiteY0" fmla="*/ 23597 h 47194"/>
                <a:gd name="connsiteX1" fmla="*/ 23597 w 47194"/>
                <a:gd name="connsiteY1" fmla="*/ 47195 h 47194"/>
                <a:gd name="connsiteX2" fmla="*/ 0 w 47194"/>
                <a:gd name="connsiteY2" fmla="*/ 23597 h 47194"/>
                <a:gd name="connsiteX3" fmla="*/ 23597 w 47194"/>
                <a:gd name="connsiteY3" fmla="*/ 0 h 47194"/>
                <a:gd name="connsiteX4" fmla="*/ 47195 w 47194"/>
                <a:gd name="connsiteY4" fmla="*/ 23597 h 4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94" h="47194">
                  <a:moveTo>
                    <a:pt x="47195" y="23597"/>
                  </a:moveTo>
                  <a:cubicBezTo>
                    <a:pt x="47195" y="36630"/>
                    <a:pt x="36630" y="47195"/>
                    <a:pt x="23597" y="47195"/>
                  </a:cubicBezTo>
                  <a:cubicBezTo>
                    <a:pt x="10565" y="47195"/>
                    <a:pt x="0" y="36630"/>
                    <a:pt x="0" y="23597"/>
                  </a:cubicBezTo>
                  <a:cubicBezTo>
                    <a:pt x="0" y="10565"/>
                    <a:pt x="10565" y="0"/>
                    <a:pt x="23597" y="0"/>
                  </a:cubicBezTo>
                  <a:cubicBezTo>
                    <a:pt x="36630" y="0"/>
                    <a:pt x="47195" y="10565"/>
                    <a:pt x="47195" y="23597"/>
                  </a:cubicBezTo>
                  <a:close/>
                </a:path>
              </a:pathLst>
            </a:custGeom>
            <a:solidFill>
              <a:srgbClr val="000000"/>
            </a:solidFill>
            <a:ln w="11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6EAB7205-9E1F-3693-5C99-7C7F404A5AFA}"/>
                </a:ext>
              </a:extLst>
            </p:cNvPr>
            <p:cNvSpPr/>
            <p:nvPr/>
          </p:nvSpPr>
          <p:spPr>
            <a:xfrm>
              <a:off x="1853931" y="2742577"/>
              <a:ext cx="47194" cy="47194"/>
            </a:xfrm>
            <a:custGeom>
              <a:avLst/>
              <a:gdLst>
                <a:gd name="connsiteX0" fmla="*/ 47195 w 47194"/>
                <a:gd name="connsiteY0" fmla="*/ 23597 h 47194"/>
                <a:gd name="connsiteX1" fmla="*/ 23597 w 47194"/>
                <a:gd name="connsiteY1" fmla="*/ 47195 h 47194"/>
                <a:gd name="connsiteX2" fmla="*/ 0 w 47194"/>
                <a:gd name="connsiteY2" fmla="*/ 23597 h 47194"/>
                <a:gd name="connsiteX3" fmla="*/ 23597 w 47194"/>
                <a:gd name="connsiteY3" fmla="*/ 0 h 47194"/>
                <a:gd name="connsiteX4" fmla="*/ 47195 w 47194"/>
                <a:gd name="connsiteY4" fmla="*/ 23597 h 4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94" h="47194">
                  <a:moveTo>
                    <a:pt x="47195" y="23597"/>
                  </a:moveTo>
                  <a:cubicBezTo>
                    <a:pt x="47195" y="36630"/>
                    <a:pt x="36630" y="47195"/>
                    <a:pt x="23597" y="47195"/>
                  </a:cubicBezTo>
                  <a:cubicBezTo>
                    <a:pt x="10565" y="47195"/>
                    <a:pt x="0" y="36630"/>
                    <a:pt x="0" y="23597"/>
                  </a:cubicBezTo>
                  <a:cubicBezTo>
                    <a:pt x="0" y="10565"/>
                    <a:pt x="10565" y="0"/>
                    <a:pt x="23597" y="0"/>
                  </a:cubicBezTo>
                  <a:cubicBezTo>
                    <a:pt x="36630" y="0"/>
                    <a:pt x="47195" y="10565"/>
                    <a:pt x="47195" y="23597"/>
                  </a:cubicBezTo>
                  <a:close/>
                </a:path>
              </a:pathLst>
            </a:custGeom>
            <a:solidFill>
              <a:srgbClr val="000000"/>
            </a:solidFill>
            <a:ln w="11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0A907CE1-475C-5ACA-4EDA-1BD29D5E24D1}"/>
                </a:ext>
              </a:extLst>
            </p:cNvPr>
            <p:cNvSpPr/>
            <p:nvPr/>
          </p:nvSpPr>
          <p:spPr>
            <a:xfrm>
              <a:off x="1853931" y="2536454"/>
              <a:ext cx="47194" cy="47194"/>
            </a:xfrm>
            <a:custGeom>
              <a:avLst/>
              <a:gdLst>
                <a:gd name="connsiteX0" fmla="*/ 47195 w 47194"/>
                <a:gd name="connsiteY0" fmla="*/ 23597 h 47194"/>
                <a:gd name="connsiteX1" fmla="*/ 23597 w 47194"/>
                <a:gd name="connsiteY1" fmla="*/ 47195 h 47194"/>
                <a:gd name="connsiteX2" fmla="*/ 0 w 47194"/>
                <a:gd name="connsiteY2" fmla="*/ 23597 h 47194"/>
                <a:gd name="connsiteX3" fmla="*/ 23597 w 47194"/>
                <a:gd name="connsiteY3" fmla="*/ 0 h 47194"/>
                <a:gd name="connsiteX4" fmla="*/ 47195 w 47194"/>
                <a:gd name="connsiteY4" fmla="*/ 23597 h 4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94" h="47194">
                  <a:moveTo>
                    <a:pt x="47195" y="23597"/>
                  </a:moveTo>
                  <a:cubicBezTo>
                    <a:pt x="47195" y="36630"/>
                    <a:pt x="36630" y="47195"/>
                    <a:pt x="23597" y="47195"/>
                  </a:cubicBezTo>
                  <a:cubicBezTo>
                    <a:pt x="10565" y="47195"/>
                    <a:pt x="0" y="36630"/>
                    <a:pt x="0" y="23597"/>
                  </a:cubicBezTo>
                  <a:cubicBezTo>
                    <a:pt x="0" y="10565"/>
                    <a:pt x="10565" y="0"/>
                    <a:pt x="23597" y="0"/>
                  </a:cubicBezTo>
                  <a:cubicBezTo>
                    <a:pt x="36630" y="0"/>
                    <a:pt x="47195" y="10565"/>
                    <a:pt x="47195" y="23597"/>
                  </a:cubicBezTo>
                  <a:close/>
                </a:path>
              </a:pathLst>
            </a:custGeom>
            <a:solidFill>
              <a:srgbClr val="000000"/>
            </a:solidFill>
            <a:ln w="11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BEDC17BB-E7D6-6BC0-6F07-B4B5BF6921D4}"/>
                </a:ext>
              </a:extLst>
            </p:cNvPr>
            <p:cNvSpPr/>
            <p:nvPr/>
          </p:nvSpPr>
          <p:spPr>
            <a:xfrm>
              <a:off x="1531472" y="2883336"/>
              <a:ext cx="691995" cy="334494"/>
            </a:xfrm>
            <a:custGeom>
              <a:avLst/>
              <a:gdLst>
                <a:gd name="connsiteX0" fmla="*/ 0 w 691995"/>
                <a:gd name="connsiteY0" fmla="*/ 0 h 334494"/>
                <a:gd name="connsiteX1" fmla="*/ 691996 w 691995"/>
                <a:gd name="connsiteY1" fmla="*/ 0 h 334494"/>
                <a:gd name="connsiteX2" fmla="*/ 691996 w 691995"/>
                <a:gd name="connsiteY2" fmla="*/ 334494 h 334494"/>
                <a:gd name="connsiteX3" fmla="*/ 0 w 691995"/>
                <a:gd name="connsiteY3" fmla="*/ 334494 h 3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1995" h="334494">
                  <a:moveTo>
                    <a:pt x="0" y="0"/>
                  </a:moveTo>
                  <a:lnTo>
                    <a:pt x="691996" y="0"/>
                  </a:lnTo>
                  <a:lnTo>
                    <a:pt x="691996" y="334494"/>
                  </a:lnTo>
                  <a:lnTo>
                    <a:pt x="0" y="334494"/>
                  </a:lnTo>
                  <a:close/>
                </a:path>
              </a:pathLst>
            </a:custGeom>
            <a:solidFill>
              <a:srgbClr val="99CC99"/>
            </a:solidFill>
            <a:ln w="589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51584737-C72B-7347-E87C-9ECC11619635}"/>
                    </a:ext>
                  </a:extLst>
                </p:cNvPr>
                <p:cNvSpPr txBox="1"/>
                <p:nvPr/>
              </p:nvSpPr>
              <p:spPr>
                <a:xfrm>
                  <a:off x="1613945" y="1491425"/>
                  <a:ext cx="5294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zh-CN" sz="180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</m:ctrlPr>
                          </m:sSubPr>
                          <m:e>
                            <m:r>
                              <a:rPr lang="en-US" altLang="zh-CN" sz="1800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𝑐</m:t>
                            </m:r>
                          </m:e>
                          <m:sub>
                            <m:r>
                              <a:rPr lang="pt-BR" altLang="zh-CN" sz="180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800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A076D218-5646-A974-A12D-3810B392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5" y="1491425"/>
                  <a:ext cx="52948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7B362AE2-76F1-BCA6-A9D1-9D0C80347D6F}"/>
                    </a:ext>
                  </a:extLst>
                </p:cNvPr>
                <p:cNvSpPr txBox="1"/>
                <p:nvPr/>
              </p:nvSpPr>
              <p:spPr>
                <a:xfrm>
                  <a:off x="1619653" y="1968114"/>
                  <a:ext cx="5294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zh-CN" sz="180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</m:ctrlPr>
                          </m:sSubPr>
                          <m:e>
                            <m:r>
                              <a:rPr lang="en-US" altLang="zh-CN" sz="1800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800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800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250" name="文本框 249">
                  <a:extLst>
                    <a:ext uri="{FF2B5EF4-FFF2-40B4-BE49-F238E27FC236}">
                      <a16:creationId xmlns:a16="http://schemas.microsoft.com/office/drawing/2014/main" id="{C6FB4EB4-349C-2855-34D0-974D98570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53" y="1968114"/>
                  <a:ext cx="52948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680F50FE-4DB5-16AF-0F68-80375F9D8367}"/>
                    </a:ext>
                  </a:extLst>
                </p:cNvPr>
                <p:cNvSpPr txBox="1"/>
                <p:nvPr/>
              </p:nvSpPr>
              <p:spPr>
                <a:xfrm>
                  <a:off x="1621838" y="2814828"/>
                  <a:ext cx="5294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zh-CN" sz="180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</m:ctrlPr>
                          </m:sSubPr>
                          <m:e>
                            <m:r>
                              <a:rPr lang="en-US" altLang="zh-CN" sz="1800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i</m:t>
                            </m:r>
                            <m:r>
                              <a:rPr lang="en-US" altLang="zh-CN" b="0" i="1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800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251" name="文本框 250">
                  <a:extLst>
                    <a:ext uri="{FF2B5EF4-FFF2-40B4-BE49-F238E27FC236}">
                      <a16:creationId xmlns:a16="http://schemas.microsoft.com/office/drawing/2014/main" id="{836EA4F6-E5B3-1796-04A6-70D82F20B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838" y="2814828"/>
                  <a:ext cx="52948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430941D-CFED-1130-9513-4ABB80B3A033}"/>
              </a:ext>
            </a:extLst>
          </p:cNvPr>
          <p:cNvGrpSpPr/>
          <p:nvPr/>
        </p:nvGrpSpPr>
        <p:grpSpPr>
          <a:xfrm>
            <a:off x="6537084" y="2232116"/>
            <a:ext cx="694827" cy="392946"/>
            <a:chOff x="6537084" y="2232116"/>
            <a:chExt cx="694827" cy="392946"/>
          </a:xfrm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0CCF94D4-193A-0D46-183E-DB979A42897D}"/>
                </a:ext>
              </a:extLst>
            </p:cNvPr>
            <p:cNvSpPr/>
            <p:nvPr/>
          </p:nvSpPr>
          <p:spPr>
            <a:xfrm>
              <a:off x="6537084" y="2290568"/>
              <a:ext cx="694827" cy="334494"/>
            </a:xfrm>
            <a:custGeom>
              <a:avLst/>
              <a:gdLst>
                <a:gd name="connsiteX0" fmla="*/ 0 w 694827"/>
                <a:gd name="connsiteY0" fmla="*/ 0 h 334494"/>
                <a:gd name="connsiteX1" fmla="*/ 694827 w 694827"/>
                <a:gd name="connsiteY1" fmla="*/ 0 h 334494"/>
                <a:gd name="connsiteX2" fmla="*/ 694827 w 694827"/>
                <a:gd name="connsiteY2" fmla="*/ 334494 h 334494"/>
                <a:gd name="connsiteX3" fmla="*/ 0 w 694827"/>
                <a:gd name="connsiteY3" fmla="*/ 334494 h 3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827" h="334494">
                  <a:moveTo>
                    <a:pt x="0" y="0"/>
                  </a:moveTo>
                  <a:lnTo>
                    <a:pt x="694827" y="0"/>
                  </a:lnTo>
                  <a:lnTo>
                    <a:pt x="694827" y="334494"/>
                  </a:lnTo>
                  <a:lnTo>
                    <a:pt x="0" y="334494"/>
                  </a:lnTo>
                  <a:close/>
                </a:path>
              </a:pathLst>
            </a:custGeom>
            <a:solidFill>
              <a:srgbClr val="FFCCCC"/>
            </a:solidFill>
            <a:ln w="589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6F704481-9E5C-21D9-E531-7BC42C6BFCBC}"/>
                    </a:ext>
                  </a:extLst>
                </p:cNvPr>
                <p:cNvSpPr txBox="1"/>
                <p:nvPr/>
              </p:nvSpPr>
              <p:spPr>
                <a:xfrm>
                  <a:off x="6614483" y="2232116"/>
                  <a:ext cx="5294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zh-CN" sz="180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</m:ctrlPr>
                          </m:sSubPr>
                          <m:e>
                            <m:r>
                              <a:rPr lang="en-US" altLang="zh-CN" sz="1800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1800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252" name="文本框 251">
                  <a:extLst>
                    <a:ext uri="{FF2B5EF4-FFF2-40B4-BE49-F238E27FC236}">
                      <a16:creationId xmlns:a16="http://schemas.microsoft.com/office/drawing/2014/main" id="{931B3BF3-344E-9BF4-F20F-857351641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4483" y="2232116"/>
                  <a:ext cx="52948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0CAB0B4-2FF7-0BA0-7A85-1E8169D16145}"/>
              </a:ext>
            </a:extLst>
          </p:cNvPr>
          <p:cNvGrpSpPr/>
          <p:nvPr/>
        </p:nvGrpSpPr>
        <p:grpSpPr>
          <a:xfrm>
            <a:off x="9875653" y="2174551"/>
            <a:ext cx="694827" cy="389748"/>
            <a:chOff x="9875653" y="2174551"/>
            <a:chExt cx="694827" cy="389748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909EA910-97DB-F064-9AF1-3C4A2DC0409D}"/>
                </a:ext>
              </a:extLst>
            </p:cNvPr>
            <p:cNvSpPr/>
            <p:nvPr/>
          </p:nvSpPr>
          <p:spPr>
            <a:xfrm>
              <a:off x="9875653" y="2229805"/>
              <a:ext cx="694827" cy="334494"/>
            </a:xfrm>
            <a:custGeom>
              <a:avLst/>
              <a:gdLst>
                <a:gd name="connsiteX0" fmla="*/ 0 w 694827"/>
                <a:gd name="connsiteY0" fmla="*/ 0 h 334494"/>
                <a:gd name="connsiteX1" fmla="*/ 694828 w 694827"/>
                <a:gd name="connsiteY1" fmla="*/ 0 h 334494"/>
                <a:gd name="connsiteX2" fmla="*/ 694828 w 694827"/>
                <a:gd name="connsiteY2" fmla="*/ 334494 h 334494"/>
                <a:gd name="connsiteX3" fmla="*/ 0 w 694827"/>
                <a:gd name="connsiteY3" fmla="*/ 334494 h 3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827" h="334494">
                  <a:moveTo>
                    <a:pt x="0" y="0"/>
                  </a:moveTo>
                  <a:lnTo>
                    <a:pt x="694828" y="0"/>
                  </a:lnTo>
                  <a:lnTo>
                    <a:pt x="694828" y="334494"/>
                  </a:lnTo>
                  <a:lnTo>
                    <a:pt x="0" y="334494"/>
                  </a:lnTo>
                  <a:close/>
                </a:path>
              </a:pathLst>
            </a:custGeom>
            <a:solidFill>
              <a:srgbClr val="FFCCCC"/>
            </a:solidFill>
            <a:ln w="589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606E4455-F9A8-67CC-A309-12239874B8C1}"/>
                    </a:ext>
                  </a:extLst>
                </p:cNvPr>
                <p:cNvSpPr txBox="1"/>
                <p:nvPr/>
              </p:nvSpPr>
              <p:spPr>
                <a:xfrm>
                  <a:off x="9951774" y="2174551"/>
                  <a:ext cx="5294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zh-CN" sz="180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</m:ctrlPr>
                          </m:sSubPr>
                          <m:e>
                            <m:r>
                              <a:rPr lang="en-US" altLang="zh-CN" sz="1800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1800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253" name="文本框 252">
                  <a:extLst>
                    <a:ext uri="{FF2B5EF4-FFF2-40B4-BE49-F238E27FC236}">
                      <a16:creationId xmlns:a16="http://schemas.microsoft.com/office/drawing/2014/main" id="{430906B3-4D67-5329-8B81-66C738C81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1774" y="2174551"/>
                  <a:ext cx="52948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42DF96AF-AD71-6707-57B8-EAB2A4BD8ADF}"/>
              </a:ext>
            </a:extLst>
          </p:cNvPr>
          <p:cNvGrpSpPr/>
          <p:nvPr/>
        </p:nvGrpSpPr>
        <p:grpSpPr>
          <a:xfrm>
            <a:off x="7255863" y="1993358"/>
            <a:ext cx="2227600" cy="1677071"/>
            <a:chOff x="7255863" y="1993358"/>
            <a:chExt cx="2227600" cy="1677071"/>
          </a:xfrm>
        </p:grpSpPr>
        <p:grpSp>
          <p:nvGrpSpPr>
            <p:cNvPr id="89" name="图形 132">
              <a:extLst>
                <a:ext uri="{FF2B5EF4-FFF2-40B4-BE49-F238E27FC236}">
                  <a16:creationId xmlns:a16="http://schemas.microsoft.com/office/drawing/2014/main" id="{1F77D707-6E2F-6A55-D35D-A92838E38849}"/>
                </a:ext>
              </a:extLst>
            </p:cNvPr>
            <p:cNvGrpSpPr/>
            <p:nvPr/>
          </p:nvGrpSpPr>
          <p:grpSpPr>
            <a:xfrm>
              <a:off x="7255863" y="2393335"/>
              <a:ext cx="669224" cy="137101"/>
              <a:chOff x="7255863" y="2393335"/>
              <a:chExt cx="669224" cy="137101"/>
            </a:xfrm>
            <a:solidFill>
              <a:srgbClr val="000000"/>
            </a:solidFill>
          </p:grpSpPr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6BE07088-8A72-0DF2-D22B-481AF0AD2167}"/>
                  </a:ext>
                </a:extLst>
              </p:cNvPr>
              <p:cNvSpPr/>
              <p:nvPr/>
            </p:nvSpPr>
            <p:spPr>
              <a:xfrm>
                <a:off x="7255863" y="2466605"/>
                <a:ext cx="29496" cy="353"/>
              </a:xfrm>
              <a:custGeom>
                <a:avLst/>
                <a:gdLst>
                  <a:gd name="connsiteX0" fmla="*/ 0 w 29496"/>
                  <a:gd name="connsiteY0" fmla="*/ 354 h 353"/>
                  <a:gd name="connsiteX1" fmla="*/ 29497 w 29496"/>
                  <a:gd name="connsiteY1" fmla="*/ 0 h 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496" h="353">
                    <a:moveTo>
                      <a:pt x="0" y="354"/>
                    </a:moveTo>
                    <a:lnTo>
                      <a:pt x="29497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2BC57D1E-5D3C-544E-3E35-954EE87FBE91}"/>
                  </a:ext>
                </a:extLst>
              </p:cNvPr>
              <p:cNvSpPr/>
              <p:nvPr/>
            </p:nvSpPr>
            <p:spPr>
              <a:xfrm>
                <a:off x="7342701" y="2462004"/>
                <a:ext cx="315144" cy="3893"/>
              </a:xfrm>
              <a:custGeom>
                <a:avLst/>
                <a:gdLst>
                  <a:gd name="connsiteX0" fmla="*/ 0 w 315144"/>
                  <a:gd name="connsiteY0" fmla="*/ 3894 h 3893"/>
                  <a:gd name="connsiteX1" fmla="*/ 315144 w 315144"/>
                  <a:gd name="connsiteY1" fmla="*/ 0 h 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5144" h="3893">
                    <a:moveTo>
                      <a:pt x="0" y="3894"/>
                    </a:moveTo>
                    <a:lnTo>
                      <a:pt x="315144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custDash>
                  <a:ds d="364320" sp="36432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5F9C93E7-10B4-6322-8CE9-E56B7E6C9E77}"/>
                  </a:ext>
                </a:extLst>
              </p:cNvPr>
              <p:cNvSpPr/>
              <p:nvPr/>
            </p:nvSpPr>
            <p:spPr>
              <a:xfrm>
                <a:off x="7686516" y="2461296"/>
                <a:ext cx="29496" cy="353"/>
              </a:xfrm>
              <a:custGeom>
                <a:avLst/>
                <a:gdLst>
                  <a:gd name="connsiteX0" fmla="*/ 0 w 29496"/>
                  <a:gd name="connsiteY0" fmla="*/ 354 h 353"/>
                  <a:gd name="connsiteX1" fmla="*/ 29497 w 29496"/>
                  <a:gd name="connsiteY1" fmla="*/ 0 h 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496" h="353">
                    <a:moveTo>
                      <a:pt x="0" y="354"/>
                    </a:moveTo>
                    <a:lnTo>
                      <a:pt x="29497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67B06A35-9EBB-2340-63DF-8BFE5397D733}"/>
                  </a:ext>
                </a:extLst>
              </p:cNvPr>
              <p:cNvSpPr/>
              <p:nvPr/>
            </p:nvSpPr>
            <p:spPr>
              <a:xfrm>
                <a:off x="7668464" y="2393335"/>
                <a:ext cx="256622" cy="137101"/>
              </a:xfrm>
              <a:custGeom>
                <a:avLst/>
                <a:gdLst>
                  <a:gd name="connsiteX0" fmla="*/ 1652 w 256622"/>
                  <a:gd name="connsiteY0" fmla="*/ 137101 h 137101"/>
                  <a:gd name="connsiteX1" fmla="*/ 256622 w 256622"/>
                  <a:gd name="connsiteY1" fmla="*/ 65483 h 137101"/>
                  <a:gd name="connsiteX2" fmla="*/ 0 w 256622"/>
                  <a:gd name="connsiteY2" fmla="*/ 0 h 13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6622" h="137101">
                    <a:moveTo>
                      <a:pt x="1652" y="137101"/>
                    </a:moveTo>
                    <a:lnTo>
                      <a:pt x="256622" y="654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0" name="图形 132">
              <a:extLst>
                <a:ext uri="{FF2B5EF4-FFF2-40B4-BE49-F238E27FC236}">
                  <a16:creationId xmlns:a16="http://schemas.microsoft.com/office/drawing/2014/main" id="{1DD9C1C5-5E85-670F-76A2-2A64A43FADED}"/>
                </a:ext>
              </a:extLst>
            </p:cNvPr>
            <p:cNvGrpSpPr/>
            <p:nvPr/>
          </p:nvGrpSpPr>
          <p:grpSpPr>
            <a:xfrm>
              <a:off x="8777899" y="2431563"/>
              <a:ext cx="705564" cy="1238866"/>
              <a:chOff x="8777899" y="2431563"/>
              <a:chExt cx="705564" cy="1238866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EC91EFD2-F888-969C-80CF-E2D79A4F1565}"/>
                  </a:ext>
                </a:extLst>
              </p:cNvPr>
              <p:cNvSpPr/>
              <p:nvPr/>
            </p:nvSpPr>
            <p:spPr>
              <a:xfrm>
                <a:off x="8777899" y="2443008"/>
                <a:ext cx="29496" cy="471"/>
              </a:xfrm>
              <a:custGeom>
                <a:avLst/>
                <a:gdLst>
                  <a:gd name="connsiteX0" fmla="*/ 0 w 29496"/>
                  <a:gd name="connsiteY0" fmla="*/ 472 h 471"/>
                  <a:gd name="connsiteX1" fmla="*/ 29497 w 29496"/>
                  <a:gd name="connsiteY1" fmla="*/ 0 h 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496" h="471">
                    <a:moveTo>
                      <a:pt x="0" y="472"/>
                    </a:moveTo>
                    <a:lnTo>
                      <a:pt x="29497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47E8DC92-26A1-D3B5-5108-D5D914880439}"/>
                  </a:ext>
                </a:extLst>
              </p:cNvPr>
              <p:cNvSpPr/>
              <p:nvPr/>
            </p:nvSpPr>
            <p:spPr>
              <a:xfrm>
                <a:off x="8871581" y="2432743"/>
                <a:ext cx="481506" cy="8967"/>
              </a:xfrm>
              <a:custGeom>
                <a:avLst/>
                <a:gdLst>
                  <a:gd name="connsiteX0" fmla="*/ 0 w 481506"/>
                  <a:gd name="connsiteY0" fmla="*/ 8967 h 8967"/>
                  <a:gd name="connsiteX1" fmla="*/ 481507 w 481506"/>
                  <a:gd name="connsiteY1" fmla="*/ 0 h 8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1506" h="8967">
                    <a:moveTo>
                      <a:pt x="0" y="8967"/>
                    </a:moveTo>
                    <a:lnTo>
                      <a:pt x="481507" y="0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custDash>
                  <a:ds d="408180" sp="40818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BDCEC0A7-5355-F42B-AD4F-95451FF82C9C}"/>
                  </a:ext>
                </a:extLst>
              </p:cNvPr>
              <p:cNvSpPr/>
              <p:nvPr/>
            </p:nvSpPr>
            <p:spPr>
              <a:xfrm>
                <a:off x="9385180" y="2431563"/>
                <a:ext cx="29496" cy="29496"/>
              </a:xfrm>
              <a:custGeom>
                <a:avLst/>
                <a:gdLst>
                  <a:gd name="connsiteX0" fmla="*/ 0 w 29496"/>
                  <a:gd name="connsiteY0" fmla="*/ 590 h 29496"/>
                  <a:gd name="connsiteX1" fmla="*/ 29497 w 29496"/>
                  <a:gd name="connsiteY1" fmla="*/ 0 h 29496"/>
                  <a:gd name="connsiteX2" fmla="*/ 29497 w 29496"/>
                  <a:gd name="connsiteY2" fmla="*/ 29497 h 2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496" h="29496">
                    <a:moveTo>
                      <a:pt x="0" y="590"/>
                    </a:moveTo>
                    <a:lnTo>
                      <a:pt x="29497" y="0"/>
                    </a:lnTo>
                    <a:lnTo>
                      <a:pt x="29497" y="29497"/>
                    </a:lnTo>
                  </a:path>
                </a:pathLst>
              </a:custGeom>
              <a:noFill/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54208B42-108F-9C2E-577A-95DE2F3F17C5}"/>
                  </a:ext>
                </a:extLst>
              </p:cNvPr>
              <p:cNvSpPr/>
              <p:nvPr/>
            </p:nvSpPr>
            <p:spPr>
              <a:xfrm>
                <a:off x="9414677" y="2518166"/>
                <a:ext cx="235" cy="885140"/>
              </a:xfrm>
              <a:custGeom>
                <a:avLst/>
                <a:gdLst>
                  <a:gd name="connsiteX0" fmla="*/ 0 w 235"/>
                  <a:gd name="connsiteY0" fmla="*/ 0 h 885140"/>
                  <a:gd name="connsiteX1" fmla="*/ 236 w 235"/>
                  <a:gd name="connsiteY1" fmla="*/ 885141 h 885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5" h="885140">
                    <a:moveTo>
                      <a:pt x="0" y="0"/>
                    </a:moveTo>
                    <a:lnTo>
                      <a:pt x="236" y="885141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custDash>
                  <a:ds d="363008" sp="363008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F6AD32AC-191E-56CC-D708-8224ED9843BE}"/>
                  </a:ext>
                </a:extLst>
              </p:cNvPr>
              <p:cNvSpPr/>
              <p:nvPr/>
            </p:nvSpPr>
            <p:spPr>
              <a:xfrm>
                <a:off x="9414913" y="3431859"/>
                <a:ext cx="11798" cy="29496"/>
              </a:xfrm>
              <a:custGeom>
                <a:avLst/>
                <a:gdLst>
                  <a:gd name="connsiteX0" fmla="*/ 0 w 11798"/>
                  <a:gd name="connsiteY0" fmla="*/ 0 h 29496"/>
                  <a:gd name="connsiteX1" fmla="*/ 0 w 11798"/>
                  <a:gd name="connsiteY1" fmla="*/ 29497 h 2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98" h="29496">
                    <a:moveTo>
                      <a:pt x="0" y="0"/>
                    </a:moveTo>
                    <a:lnTo>
                      <a:pt x="0" y="29497"/>
                    </a:lnTo>
                  </a:path>
                </a:pathLst>
              </a:custGeom>
              <a:ln w="235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D197C659-DF04-53ED-E8C0-4CF8C773B064}"/>
                  </a:ext>
                </a:extLst>
              </p:cNvPr>
              <p:cNvSpPr/>
              <p:nvPr/>
            </p:nvSpPr>
            <p:spPr>
              <a:xfrm>
                <a:off x="9346362" y="3414633"/>
                <a:ext cx="137101" cy="255796"/>
              </a:xfrm>
              <a:custGeom>
                <a:avLst/>
                <a:gdLst>
                  <a:gd name="connsiteX0" fmla="*/ 0 w 137101"/>
                  <a:gd name="connsiteY0" fmla="*/ 0 h 255796"/>
                  <a:gd name="connsiteX1" fmla="*/ 68669 w 137101"/>
                  <a:gd name="connsiteY1" fmla="*/ 255797 h 255796"/>
                  <a:gd name="connsiteX2" fmla="*/ 137101 w 137101"/>
                  <a:gd name="connsiteY2" fmla="*/ 0 h 25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101" h="255796">
                    <a:moveTo>
                      <a:pt x="0" y="0"/>
                    </a:moveTo>
                    <a:lnTo>
                      <a:pt x="68669" y="255797"/>
                    </a:lnTo>
                    <a:lnTo>
                      <a:pt x="137101" y="0"/>
                    </a:lnTo>
                    <a:close/>
                  </a:path>
                </a:pathLst>
              </a:custGeom>
              <a:solidFill>
                <a:srgbClr val="000000"/>
              </a:solidFill>
              <a:ln w="117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AB229808-7DD4-0FFB-E178-5ACA247712A3}"/>
                </a:ext>
              </a:extLst>
            </p:cNvPr>
            <p:cNvSpPr/>
            <p:nvPr/>
          </p:nvSpPr>
          <p:spPr>
            <a:xfrm>
              <a:off x="7928391" y="1993358"/>
              <a:ext cx="825911" cy="920183"/>
            </a:xfrm>
            <a:custGeom>
              <a:avLst/>
              <a:gdLst>
                <a:gd name="connsiteX0" fmla="*/ 700373 w 825911"/>
                <a:gd name="connsiteY0" fmla="*/ 920183 h 920183"/>
                <a:gd name="connsiteX1" fmla="*/ 125538 w 825911"/>
                <a:gd name="connsiteY1" fmla="*/ 920183 h 920183"/>
                <a:gd name="connsiteX2" fmla="*/ 0 w 825911"/>
                <a:gd name="connsiteY2" fmla="*/ 794645 h 920183"/>
                <a:gd name="connsiteX3" fmla="*/ 0 w 825911"/>
                <a:gd name="connsiteY3" fmla="*/ 125539 h 920183"/>
                <a:gd name="connsiteX4" fmla="*/ 125538 w 825911"/>
                <a:gd name="connsiteY4" fmla="*/ 0 h 920183"/>
                <a:gd name="connsiteX5" fmla="*/ 700373 w 825911"/>
                <a:gd name="connsiteY5" fmla="*/ 0 h 920183"/>
                <a:gd name="connsiteX6" fmla="*/ 825911 w 825911"/>
                <a:gd name="connsiteY6" fmla="*/ 125539 h 920183"/>
                <a:gd name="connsiteX7" fmla="*/ 825911 w 825911"/>
                <a:gd name="connsiteY7" fmla="*/ 794763 h 920183"/>
                <a:gd name="connsiteX8" fmla="*/ 700373 w 825911"/>
                <a:gd name="connsiteY8" fmla="*/ 920183 h 92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5911" h="920183">
                  <a:moveTo>
                    <a:pt x="700373" y="920183"/>
                  </a:moveTo>
                  <a:lnTo>
                    <a:pt x="125538" y="920183"/>
                  </a:lnTo>
                  <a:cubicBezTo>
                    <a:pt x="56516" y="920183"/>
                    <a:pt x="0" y="863667"/>
                    <a:pt x="0" y="794645"/>
                  </a:cubicBezTo>
                  <a:lnTo>
                    <a:pt x="0" y="125539"/>
                  </a:lnTo>
                  <a:cubicBezTo>
                    <a:pt x="0" y="56516"/>
                    <a:pt x="56516" y="0"/>
                    <a:pt x="125538" y="0"/>
                  </a:cubicBezTo>
                  <a:lnTo>
                    <a:pt x="700373" y="0"/>
                  </a:lnTo>
                  <a:cubicBezTo>
                    <a:pt x="769395" y="0"/>
                    <a:pt x="825911" y="56516"/>
                    <a:pt x="825911" y="125539"/>
                  </a:cubicBezTo>
                  <a:lnTo>
                    <a:pt x="825911" y="794763"/>
                  </a:lnTo>
                  <a:cubicBezTo>
                    <a:pt x="825911" y="863785"/>
                    <a:pt x="769395" y="920183"/>
                    <a:pt x="700373" y="920183"/>
                  </a:cubicBezTo>
                  <a:close/>
                </a:path>
              </a:pathLst>
            </a:custGeom>
            <a:solidFill>
              <a:srgbClr val="CCCCCC"/>
            </a:solidFill>
            <a:ln w="1178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9F72478F-0428-D99E-34DA-F5041DC6BA21}"/>
                    </a:ext>
                  </a:extLst>
                </p:cNvPr>
                <p:cNvSpPr txBox="1"/>
                <p:nvPr/>
              </p:nvSpPr>
              <p:spPr>
                <a:xfrm>
                  <a:off x="8009845" y="2295681"/>
                  <a:ext cx="663002" cy="3155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25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</m:ctrlPr>
                          </m:sSubSupPr>
                          <m:e>
                            <m:r>
                              <a:rPr lang="en-US" altLang="zh-CN" sz="1425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25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altLang="zh-CN" sz="1425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𝑙𝑎𝑏𝑒𝑙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25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254" name="文本框 253">
                  <a:extLst>
                    <a:ext uri="{FF2B5EF4-FFF2-40B4-BE49-F238E27FC236}">
                      <a16:creationId xmlns:a16="http://schemas.microsoft.com/office/drawing/2014/main" id="{830034DF-168D-B031-39EC-723498CA8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845" y="2295681"/>
                  <a:ext cx="663002" cy="3155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D8A2510-82E7-0274-D3B2-552F8053B829}"/>
              </a:ext>
            </a:extLst>
          </p:cNvPr>
          <p:cNvGrpSpPr/>
          <p:nvPr/>
        </p:nvGrpSpPr>
        <p:grpSpPr>
          <a:xfrm>
            <a:off x="9810289" y="3204380"/>
            <a:ext cx="825911" cy="920301"/>
            <a:chOff x="9810289" y="3204380"/>
            <a:chExt cx="825911" cy="920301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D4E3EE5C-0E01-D391-0699-51EFCE11F584}"/>
                </a:ext>
              </a:extLst>
            </p:cNvPr>
            <p:cNvSpPr/>
            <p:nvPr/>
          </p:nvSpPr>
          <p:spPr>
            <a:xfrm>
              <a:off x="9810289" y="3204380"/>
              <a:ext cx="825911" cy="920301"/>
            </a:xfrm>
            <a:custGeom>
              <a:avLst/>
              <a:gdLst>
                <a:gd name="connsiteX0" fmla="*/ 700373 w 825911"/>
                <a:gd name="connsiteY0" fmla="*/ 920301 h 920301"/>
                <a:gd name="connsiteX1" fmla="*/ 125538 w 825911"/>
                <a:gd name="connsiteY1" fmla="*/ 920301 h 920301"/>
                <a:gd name="connsiteX2" fmla="*/ 0 w 825911"/>
                <a:gd name="connsiteY2" fmla="*/ 794763 h 920301"/>
                <a:gd name="connsiteX3" fmla="*/ 0 w 825911"/>
                <a:gd name="connsiteY3" fmla="*/ 125539 h 920301"/>
                <a:gd name="connsiteX4" fmla="*/ 125538 w 825911"/>
                <a:gd name="connsiteY4" fmla="*/ 0 h 920301"/>
                <a:gd name="connsiteX5" fmla="*/ 700373 w 825911"/>
                <a:gd name="connsiteY5" fmla="*/ 0 h 920301"/>
                <a:gd name="connsiteX6" fmla="*/ 825911 w 825911"/>
                <a:gd name="connsiteY6" fmla="*/ 125539 h 920301"/>
                <a:gd name="connsiteX7" fmla="*/ 825911 w 825911"/>
                <a:gd name="connsiteY7" fmla="*/ 794763 h 920301"/>
                <a:gd name="connsiteX8" fmla="*/ 700373 w 825911"/>
                <a:gd name="connsiteY8" fmla="*/ 920301 h 92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5911" h="920301">
                  <a:moveTo>
                    <a:pt x="700373" y="920301"/>
                  </a:moveTo>
                  <a:lnTo>
                    <a:pt x="125538" y="920301"/>
                  </a:lnTo>
                  <a:cubicBezTo>
                    <a:pt x="56516" y="920301"/>
                    <a:pt x="0" y="863785"/>
                    <a:pt x="0" y="794763"/>
                  </a:cubicBezTo>
                  <a:lnTo>
                    <a:pt x="0" y="125539"/>
                  </a:lnTo>
                  <a:cubicBezTo>
                    <a:pt x="0" y="56516"/>
                    <a:pt x="56516" y="0"/>
                    <a:pt x="125538" y="0"/>
                  </a:cubicBezTo>
                  <a:lnTo>
                    <a:pt x="700373" y="0"/>
                  </a:lnTo>
                  <a:cubicBezTo>
                    <a:pt x="769395" y="0"/>
                    <a:pt x="825911" y="56516"/>
                    <a:pt x="825911" y="125539"/>
                  </a:cubicBezTo>
                  <a:lnTo>
                    <a:pt x="825911" y="794763"/>
                  </a:lnTo>
                  <a:cubicBezTo>
                    <a:pt x="825911" y="863785"/>
                    <a:pt x="769395" y="920301"/>
                    <a:pt x="700373" y="920301"/>
                  </a:cubicBezTo>
                  <a:close/>
                </a:path>
              </a:pathLst>
            </a:custGeom>
            <a:solidFill>
              <a:srgbClr val="CCCCCC"/>
            </a:solidFill>
            <a:ln w="1178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78B0B2FF-A787-9720-4260-A0514E6F9C39}"/>
                    </a:ext>
                  </a:extLst>
                </p:cNvPr>
                <p:cNvSpPr txBox="1"/>
                <p:nvPr/>
              </p:nvSpPr>
              <p:spPr>
                <a:xfrm>
                  <a:off x="9891743" y="3494644"/>
                  <a:ext cx="663002" cy="339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25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</m:ctrlPr>
                          </m:sSubSupPr>
                          <m:e>
                            <m:r>
                              <a:rPr lang="en-US" altLang="zh-CN" sz="1425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425" i="1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d</m:t>
                            </m:r>
                          </m:sub>
                          <m:sup>
                            <m:r>
                              <a:rPr lang="en-US" altLang="zh-CN" sz="1425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𝑙𝑎𝑏𝑒𝑙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25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255" name="文本框 254">
                  <a:extLst>
                    <a:ext uri="{FF2B5EF4-FFF2-40B4-BE49-F238E27FC236}">
                      <a16:creationId xmlns:a16="http://schemas.microsoft.com/office/drawing/2014/main" id="{9D1DEC2B-554B-2B79-F0D7-BE07F9D43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1743" y="3494644"/>
                  <a:ext cx="663002" cy="33977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55265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图片 278">
            <a:extLst>
              <a:ext uri="{FF2B5EF4-FFF2-40B4-BE49-F238E27FC236}">
                <a16:creationId xmlns:a16="http://schemas.microsoft.com/office/drawing/2014/main" id="{F53AB8CF-DF5F-E576-8CDC-79AC1DEB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29" y="3996017"/>
            <a:ext cx="3867408" cy="21588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Function group generation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A99401B-CCD7-28BF-9BFD-C1046B919F58}"/>
              </a:ext>
            </a:extLst>
          </p:cNvPr>
          <p:cNvGrpSpPr/>
          <p:nvPr/>
        </p:nvGrpSpPr>
        <p:grpSpPr>
          <a:xfrm>
            <a:off x="6378251" y="994653"/>
            <a:ext cx="678039" cy="2649385"/>
            <a:chOff x="7003895" y="422116"/>
            <a:chExt cx="678039" cy="2649385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9C2AA598-A64E-E9F8-EEE9-DD1AC66CFA33}"/>
                </a:ext>
              </a:extLst>
            </p:cNvPr>
            <p:cNvSpPr/>
            <p:nvPr/>
          </p:nvSpPr>
          <p:spPr>
            <a:xfrm>
              <a:off x="7003895" y="422116"/>
              <a:ext cx="678039" cy="2649385"/>
            </a:xfrm>
            <a:custGeom>
              <a:avLst/>
              <a:gdLst>
                <a:gd name="connsiteX0" fmla="*/ 600558 w 678039"/>
                <a:gd name="connsiteY0" fmla="*/ 2649386 h 2649385"/>
                <a:gd name="connsiteX1" fmla="*/ 77482 w 678039"/>
                <a:gd name="connsiteY1" fmla="*/ 2649386 h 2649385"/>
                <a:gd name="connsiteX2" fmla="*/ 0 w 678039"/>
                <a:gd name="connsiteY2" fmla="*/ 2571904 h 2649385"/>
                <a:gd name="connsiteX3" fmla="*/ 0 w 678039"/>
                <a:gd name="connsiteY3" fmla="*/ 77482 h 2649385"/>
                <a:gd name="connsiteX4" fmla="*/ 77482 w 678039"/>
                <a:gd name="connsiteY4" fmla="*/ 0 h 2649385"/>
                <a:gd name="connsiteX5" fmla="*/ 600558 w 678039"/>
                <a:gd name="connsiteY5" fmla="*/ 0 h 2649385"/>
                <a:gd name="connsiteX6" fmla="*/ 678040 w 678039"/>
                <a:gd name="connsiteY6" fmla="*/ 77482 h 2649385"/>
                <a:gd name="connsiteX7" fmla="*/ 678040 w 678039"/>
                <a:gd name="connsiteY7" fmla="*/ 2571904 h 2649385"/>
                <a:gd name="connsiteX8" fmla="*/ 600558 w 678039"/>
                <a:gd name="connsiteY8" fmla="*/ 2649386 h 264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8039" h="2649385">
                  <a:moveTo>
                    <a:pt x="600558" y="2649386"/>
                  </a:moveTo>
                  <a:lnTo>
                    <a:pt x="77482" y="2649386"/>
                  </a:lnTo>
                  <a:cubicBezTo>
                    <a:pt x="34882" y="2649386"/>
                    <a:pt x="0" y="2614504"/>
                    <a:pt x="0" y="2571904"/>
                  </a:cubicBezTo>
                  <a:lnTo>
                    <a:pt x="0" y="77482"/>
                  </a:lnTo>
                  <a:cubicBezTo>
                    <a:pt x="0" y="34881"/>
                    <a:pt x="34882" y="0"/>
                    <a:pt x="77482" y="0"/>
                  </a:cubicBezTo>
                  <a:lnTo>
                    <a:pt x="600558" y="0"/>
                  </a:lnTo>
                  <a:cubicBezTo>
                    <a:pt x="643158" y="0"/>
                    <a:pt x="678040" y="34881"/>
                    <a:pt x="678040" y="77482"/>
                  </a:cubicBezTo>
                  <a:lnTo>
                    <a:pt x="678040" y="2571904"/>
                  </a:lnTo>
                  <a:cubicBezTo>
                    <a:pt x="678040" y="2614504"/>
                    <a:pt x="643158" y="2649386"/>
                    <a:pt x="600558" y="2649386"/>
                  </a:cubicBezTo>
                  <a:close/>
                </a:path>
              </a:pathLst>
            </a:custGeom>
            <a:solidFill>
              <a:srgbClr val="CCCCCC"/>
            </a:solidFill>
            <a:ln w="72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8C8B33D1-DEB5-E7C8-5B6B-2C0D23E344E3}"/>
                </a:ext>
              </a:extLst>
            </p:cNvPr>
            <p:cNvSpPr txBox="1"/>
            <p:nvPr/>
          </p:nvSpPr>
          <p:spPr>
            <a:xfrm rot="5400000">
              <a:off x="6275245" y="1646818"/>
              <a:ext cx="21278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Transformer Decoder</a:t>
              </a:r>
            </a:p>
          </p:txBody>
        </p:sp>
      </p:grpSp>
      <p:grpSp>
        <p:nvGrpSpPr>
          <p:cNvPr id="53" name="图形 551">
            <a:extLst>
              <a:ext uri="{FF2B5EF4-FFF2-40B4-BE49-F238E27FC236}">
                <a16:creationId xmlns:a16="http://schemas.microsoft.com/office/drawing/2014/main" id="{C8C169DA-D787-5BD6-9DDE-5545F5107A72}"/>
              </a:ext>
            </a:extLst>
          </p:cNvPr>
          <p:cNvGrpSpPr/>
          <p:nvPr/>
        </p:nvGrpSpPr>
        <p:grpSpPr>
          <a:xfrm>
            <a:off x="9178449" y="2339008"/>
            <a:ext cx="375903" cy="84691"/>
            <a:chOff x="9804093" y="1766471"/>
            <a:chExt cx="375903" cy="84691"/>
          </a:xfrm>
          <a:solidFill>
            <a:srgbClr val="000000"/>
          </a:solidFill>
        </p:grpSpPr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5007BB35-40F5-3678-4BAA-3D1D690C633B}"/>
                </a:ext>
              </a:extLst>
            </p:cNvPr>
            <p:cNvSpPr/>
            <p:nvPr/>
          </p:nvSpPr>
          <p:spPr>
            <a:xfrm>
              <a:off x="9804093" y="1808780"/>
              <a:ext cx="246864" cy="7282"/>
            </a:xfrm>
            <a:custGeom>
              <a:avLst/>
              <a:gdLst>
                <a:gd name="connsiteX0" fmla="*/ 0 w 246864"/>
                <a:gd name="connsiteY0" fmla="*/ 0 h 7282"/>
                <a:gd name="connsiteX1" fmla="*/ 246865 w 246864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864" h="7282">
                  <a:moveTo>
                    <a:pt x="0" y="0"/>
                  </a:moveTo>
                  <a:lnTo>
                    <a:pt x="246865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AF57EAC-1DEB-6A72-9420-5297A14B2101}"/>
                </a:ext>
              </a:extLst>
            </p:cNvPr>
            <p:cNvSpPr/>
            <p:nvPr/>
          </p:nvSpPr>
          <p:spPr>
            <a:xfrm>
              <a:off x="10022120" y="1766471"/>
              <a:ext cx="157877" cy="84691"/>
            </a:xfrm>
            <a:custGeom>
              <a:avLst/>
              <a:gdLst>
                <a:gd name="connsiteX0" fmla="*/ 0 w 157877"/>
                <a:gd name="connsiteY0" fmla="*/ 84691 h 84691"/>
                <a:gd name="connsiteX1" fmla="*/ 157877 w 157877"/>
                <a:gd name="connsiteY1" fmla="*/ 42382 h 84691"/>
                <a:gd name="connsiteX2" fmla="*/ 0 w 157877"/>
                <a:gd name="connsiteY2" fmla="*/ 0 h 8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77" h="84691">
                  <a:moveTo>
                    <a:pt x="0" y="84691"/>
                  </a:moveTo>
                  <a:lnTo>
                    <a:pt x="157877" y="42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6" name="图形 551">
            <a:extLst>
              <a:ext uri="{FF2B5EF4-FFF2-40B4-BE49-F238E27FC236}">
                <a16:creationId xmlns:a16="http://schemas.microsoft.com/office/drawing/2014/main" id="{FEE68367-0791-B64F-29FC-A39BDDDD4305}"/>
              </a:ext>
            </a:extLst>
          </p:cNvPr>
          <p:cNvGrpSpPr/>
          <p:nvPr/>
        </p:nvGrpSpPr>
        <p:grpSpPr>
          <a:xfrm>
            <a:off x="5986108" y="1639195"/>
            <a:ext cx="364106" cy="84618"/>
            <a:chOff x="6611752" y="1066658"/>
            <a:chExt cx="364106" cy="84618"/>
          </a:xfrm>
          <a:solidFill>
            <a:srgbClr val="000000"/>
          </a:solidFill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15678D5A-A124-5896-CBB1-D481C82133EC}"/>
                </a:ext>
              </a:extLst>
            </p:cNvPr>
            <p:cNvSpPr/>
            <p:nvPr/>
          </p:nvSpPr>
          <p:spPr>
            <a:xfrm>
              <a:off x="6611752" y="1108967"/>
              <a:ext cx="235067" cy="7282"/>
            </a:xfrm>
            <a:custGeom>
              <a:avLst/>
              <a:gdLst>
                <a:gd name="connsiteX0" fmla="*/ 0 w 235067"/>
                <a:gd name="connsiteY0" fmla="*/ 0 h 7282"/>
                <a:gd name="connsiteX1" fmla="*/ 235067 w 235067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067" h="7282">
                  <a:moveTo>
                    <a:pt x="0" y="0"/>
                  </a:moveTo>
                  <a:lnTo>
                    <a:pt x="235067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3748050B-C6D3-C032-5E67-2EF6274540F1}"/>
                </a:ext>
              </a:extLst>
            </p:cNvPr>
            <p:cNvSpPr/>
            <p:nvPr/>
          </p:nvSpPr>
          <p:spPr>
            <a:xfrm>
              <a:off x="6817982" y="1066658"/>
              <a:ext cx="157876" cy="84618"/>
            </a:xfrm>
            <a:custGeom>
              <a:avLst/>
              <a:gdLst>
                <a:gd name="connsiteX0" fmla="*/ 0 w 157876"/>
                <a:gd name="connsiteY0" fmla="*/ 84618 h 84618"/>
                <a:gd name="connsiteX1" fmla="*/ 157877 w 157876"/>
                <a:gd name="connsiteY1" fmla="*/ 42309 h 84618"/>
                <a:gd name="connsiteX2" fmla="*/ 0 w 157876"/>
                <a:gd name="connsiteY2" fmla="*/ 0 h 8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76" h="84618">
                  <a:moveTo>
                    <a:pt x="0" y="84618"/>
                  </a:moveTo>
                  <a:lnTo>
                    <a:pt x="157877" y="42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9" name="图形 551">
            <a:extLst>
              <a:ext uri="{FF2B5EF4-FFF2-40B4-BE49-F238E27FC236}">
                <a16:creationId xmlns:a16="http://schemas.microsoft.com/office/drawing/2014/main" id="{57696283-EA72-A7FC-0B20-3871C179A3C9}"/>
              </a:ext>
            </a:extLst>
          </p:cNvPr>
          <p:cNvGrpSpPr/>
          <p:nvPr/>
        </p:nvGrpSpPr>
        <p:grpSpPr>
          <a:xfrm>
            <a:off x="7085710" y="2338280"/>
            <a:ext cx="364106" cy="84618"/>
            <a:chOff x="7711354" y="1765743"/>
            <a:chExt cx="364106" cy="84618"/>
          </a:xfrm>
          <a:solidFill>
            <a:srgbClr val="000000"/>
          </a:solidFill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36B8DAE5-B92C-6ABE-CFE8-B251D5B8DA29}"/>
                </a:ext>
              </a:extLst>
            </p:cNvPr>
            <p:cNvSpPr/>
            <p:nvPr/>
          </p:nvSpPr>
          <p:spPr>
            <a:xfrm>
              <a:off x="7711354" y="1808052"/>
              <a:ext cx="235067" cy="7282"/>
            </a:xfrm>
            <a:custGeom>
              <a:avLst/>
              <a:gdLst>
                <a:gd name="connsiteX0" fmla="*/ 0 w 235067"/>
                <a:gd name="connsiteY0" fmla="*/ 0 h 7282"/>
                <a:gd name="connsiteX1" fmla="*/ 235067 w 235067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067" h="7282">
                  <a:moveTo>
                    <a:pt x="0" y="0"/>
                  </a:moveTo>
                  <a:lnTo>
                    <a:pt x="235067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F57B847C-D7BA-93A7-69F2-1F6E1406F6FE}"/>
                </a:ext>
              </a:extLst>
            </p:cNvPr>
            <p:cNvSpPr/>
            <p:nvPr/>
          </p:nvSpPr>
          <p:spPr>
            <a:xfrm>
              <a:off x="7917584" y="1765743"/>
              <a:ext cx="157876" cy="84618"/>
            </a:xfrm>
            <a:custGeom>
              <a:avLst/>
              <a:gdLst>
                <a:gd name="connsiteX0" fmla="*/ 0 w 157876"/>
                <a:gd name="connsiteY0" fmla="*/ 84618 h 84618"/>
                <a:gd name="connsiteX1" fmla="*/ 157877 w 157876"/>
                <a:gd name="connsiteY1" fmla="*/ 42309 h 84618"/>
                <a:gd name="connsiteX2" fmla="*/ 0 w 157876"/>
                <a:gd name="connsiteY2" fmla="*/ 0 h 8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76" h="84618">
                  <a:moveTo>
                    <a:pt x="0" y="84618"/>
                  </a:moveTo>
                  <a:lnTo>
                    <a:pt x="157877" y="42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2" name="图形 551">
            <a:extLst>
              <a:ext uri="{FF2B5EF4-FFF2-40B4-BE49-F238E27FC236}">
                <a16:creationId xmlns:a16="http://schemas.microsoft.com/office/drawing/2014/main" id="{A3AD0B5C-FEA3-7B48-9D29-99C8ED8C1196}"/>
              </a:ext>
            </a:extLst>
          </p:cNvPr>
          <p:cNvGrpSpPr/>
          <p:nvPr/>
        </p:nvGrpSpPr>
        <p:grpSpPr>
          <a:xfrm>
            <a:off x="5614719" y="2867932"/>
            <a:ext cx="735495" cy="84618"/>
            <a:chOff x="6240363" y="2508520"/>
            <a:chExt cx="735495" cy="84618"/>
          </a:xfrm>
          <a:solidFill>
            <a:srgbClr val="000000"/>
          </a:solidFill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7937FBC-F2C5-0591-4456-D2A3DF9FF001}"/>
                </a:ext>
              </a:extLst>
            </p:cNvPr>
            <p:cNvSpPr/>
            <p:nvPr/>
          </p:nvSpPr>
          <p:spPr>
            <a:xfrm>
              <a:off x="6240363" y="2550829"/>
              <a:ext cx="606456" cy="7282"/>
            </a:xfrm>
            <a:custGeom>
              <a:avLst/>
              <a:gdLst>
                <a:gd name="connsiteX0" fmla="*/ 0 w 606456"/>
                <a:gd name="connsiteY0" fmla="*/ 0 h 7282"/>
                <a:gd name="connsiteX1" fmla="*/ 606456 w 606456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456" h="7282">
                  <a:moveTo>
                    <a:pt x="0" y="0"/>
                  </a:moveTo>
                  <a:lnTo>
                    <a:pt x="606456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79C53C1A-D1E8-C4FA-595A-46A176CBEDE8}"/>
                </a:ext>
              </a:extLst>
            </p:cNvPr>
            <p:cNvSpPr/>
            <p:nvPr/>
          </p:nvSpPr>
          <p:spPr>
            <a:xfrm>
              <a:off x="6817982" y="2508520"/>
              <a:ext cx="157876" cy="84618"/>
            </a:xfrm>
            <a:custGeom>
              <a:avLst/>
              <a:gdLst>
                <a:gd name="connsiteX0" fmla="*/ 0 w 157876"/>
                <a:gd name="connsiteY0" fmla="*/ 84618 h 84618"/>
                <a:gd name="connsiteX1" fmla="*/ 157877 w 157876"/>
                <a:gd name="connsiteY1" fmla="*/ 42309 h 84618"/>
                <a:gd name="connsiteX2" fmla="*/ 0 w 157876"/>
                <a:gd name="connsiteY2" fmla="*/ 0 h 8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76" h="84618">
                  <a:moveTo>
                    <a:pt x="0" y="84618"/>
                  </a:moveTo>
                  <a:lnTo>
                    <a:pt x="157877" y="42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5" name="图形 551">
            <a:extLst>
              <a:ext uri="{FF2B5EF4-FFF2-40B4-BE49-F238E27FC236}">
                <a16:creationId xmlns:a16="http://schemas.microsoft.com/office/drawing/2014/main" id="{70423E4D-0151-E603-DCE3-216875E7DCC3}"/>
              </a:ext>
            </a:extLst>
          </p:cNvPr>
          <p:cNvGrpSpPr/>
          <p:nvPr/>
        </p:nvGrpSpPr>
        <p:grpSpPr>
          <a:xfrm>
            <a:off x="7617961" y="2339008"/>
            <a:ext cx="375976" cy="84691"/>
            <a:chOff x="8243605" y="1766471"/>
            <a:chExt cx="375976" cy="84691"/>
          </a:xfrm>
          <a:solidFill>
            <a:srgbClr val="000000"/>
          </a:solidFill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5B4DD8A-34F8-4723-479E-58FBCEF83ABC}"/>
                </a:ext>
              </a:extLst>
            </p:cNvPr>
            <p:cNvSpPr/>
            <p:nvPr/>
          </p:nvSpPr>
          <p:spPr>
            <a:xfrm>
              <a:off x="8243605" y="1808780"/>
              <a:ext cx="246937" cy="7282"/>
            </a:xfrm>
            <a:custGeom>
              <a:avLst/>
              <a:gdLst>
                <a:gd name="connsiteX0" fmla="*/ 0 w 246937"/>
                <a:gd name="connsiteY0" fmla="*/ 0 h 7282"/>
                <a:gd name="connsiteX1" fmla="*/ 246937 w 246937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37" h="7282">
                  <a:moveTo>
                    <a:pt x="0" y="0"/>
                  </a:moveTo>
                  <a:lnTo>
                    <a:pt x="246937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B3392121-E196-725A-C07C-B47D81A1EEE8}"/>
                </a:ext>
              </a:extLst>
            </p:cNvPr>
            <p:cNvSpPr/>
            <p:nvPr/>
          </p:nvSpPr>
          <p:spPr>
            <a:xfrm>
              <a:off x="8461632" y="1766471"/>
              <a:ext cx="157949" cy="84691"/>
            </a:xfrm>
            <a:custGeom>
              <a:avLst/>
              <a:gdLst>
                <a:gd name="connsiteX0" fmla="*/ 0 w 157949"/>
                <a:gd name="connsiteY0" fmla="*/ 84691 h 84691"/>
                <a:gd name="connsiteX1" fmla="*/ 157949 w 157949"/>
                <a:gd name="connsiteY1" fmla="*/ 42382 h 84691"/>
                <a:gd name="connsiteX2" fmla="*/ 0 w 157949"/>
                <a:gd name="connsiteY2" fmla="*/ 0 h 8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949" h="84691">
                  <a:moveTo>
                    <a:pt x="0" y="84691"/>
                  </a:moveTo>
                  <a:lnTo>
                    <a:pt x="157949" y="42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8" name="图形 551">
            <a:extLst>
              <a:ext uri="{FF2B5EF4-FFF2-40B4-BE49-F238E27FC236}">
                <a16:creationId xmlns:a16="http://schemas.microsoft.com/office/drawing/2014/main" id="{2DD42B56-BB86-29AC-5EF3-93B77B6726F6}"/>
              </a:ext>
            </a:extLst>
          </p:cNvPr>
          <p:cNvGrpSpPr/>
          <p:nvPr/>
        </p:nvGrpSpPr>
        <p:grpSpPr>
          <a:xfrm>
            <a:off x="3524747" y="2629879"/>
            <a:ext cx="2066596" cy="560724"/>
            <a:chOff x="4150391" y="2270467"/>
            <a:chExt cx="2066596" cy="560724"/>
          </a:xfrm>
        </p:grpSpPr>
        <p:grpSp>
          <p:nvGrpSpPr>
            <p:cNvPr id="69" name="图形 551">
              <a:extLst>
                <a:ext uri="{FF2B5EF4-FFF2-40B4-BE49-F238E27FC236}">
                  <a16:creationId xmlns:a16="http://schemas.microsoft.com/office/drawing/2014/main" id="{3BD1B52C-2A85-B292-5ABB-196EE5322BEB}"/>
                </a:ext>
              </a:extLst>
            </p:cNvPr>
            <p:cNvGrpSpPr/>
            <p:nvPr/>
          </p:nvGrpSpPr>
          <p:grpSpPr>
            <a:xfrm>
              <a:off x="4150391" y="2270467"/>
              <a:ext cx="2066596" cy="560724"/>
              <a:chOff x="4150391" y="2270467"/>
              <a:chExt cx="2066596" cy="560724"/>
            </a:xfrm>
            <a:noFill/>
          </p:grpSpPr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83CC053C-0C1E-9435-0ADE-5D77C12233EC}"/>
                  </a:ext>
                </a:extLst>
              </p:cNvPr>
              <p:cNvSpPr/>
              <p:nvPr/>
            </p:nvSpPr>
            <p:spPr>
              <a:xfrm>
                <a:off x="6187859" y="2802063"/>
                <a:ext cx="29128" cy="29128"/>
              </a:xfrm>
              <a:custGeom>
                <a:avLst/>
                <a:gdLst>
                  <a:gd name="connsiteX0" fmla="*/ 29129 w 29128"/>
                  <a:gd name="connsiteY0" fmla="*/ 0 h 29128"/>
                  <a:gd name="connsiteX1" fmla="*/ 29129 w 29128"/>
                  <a:gd name="connsiteY1" fmla="*/ 29129 h 29128"/>
                  <a:gd name="connsiteX2" fmla="*/ 0 w 29128"/>
                  <a:gd name="connsiteY2" fmla="*/ 29129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29129" y="0"/>
                    </a:moveTo>
                    <a:lnTo>
                      <a:pt x="29129" y="29129"/>
                    </a:lnTo>
                    <a:lnTo>
                      <a:pt x="0" y="29129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209021D4-98B7-1B6E-A0E9-8D3B8CE8EF22}"/>
                  </a:ext>
                </a:extLst>
              </p:cNvPr>
              <p:cNvSpPr/>
              <p:nvPr/>
            </p:nvSpPr>
            <p:spPr>
              <a:xfrm>
                <a:off x="4208211" y="2831192"/>
                <a:ext cx="1922264" cy="7282"/>
              </a:xfrm>
              <a:custGeom>
                <a:avLst/>
                <a:gdLst>
                  <a:gd name="connsiteX0" fmla="*/ 1922265 w 1922264"/>
                  <a:gd name="connsiteY0" fmla="*/ 0 h 7282"/>
                  <a:gd name="connsiteX1" fmla="*/ 0 w 1922264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2264" h="7282">
                    <a:moveTo>
                      <a:pt x="1922265" y="0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590970" sp="59097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11196E46-C8ED-C14E-1E1F-897A92DBABDF}"/>
                  </a:ext>
                </a:extLst>
              </p:cNvPr>
              <p:cNvSpPr/>
              <p:nvPr/>
            </p:nvSpPr>
            <p:spPr>
              <a:xfrm>
                <a:off x="4150391" y="2802063"/>
                <a:ext cx="29128" cy="29128"/>
              </a:xfrm>
              <a:custGeom>
                <a:avLst/>
                <a:gdLst>
                  <a:gd name="connsiteX0" fmla="*/ 29129 w 29128"/>
                  <a:gd name="connsiteY0" fmla="*/ 29129 h 29128"/>
                  <a:gd name="connsiteX1" fmla="*/ 0 w 29128"/>
                  <a:gd name="connsiteY1" fmla="*/ 29129 h 29128"/>
                  <a:gd name="connsiteX2" fmla="*/ 0 w 29128"/>
                  <a:gd name="connsiteY2" fmla="*/ 0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29129" y="29129"/>
                    </a:moveTo>
                    <a:lnTo>
                      <a:pt x="0" y="29129"/>
                    </a:lnTo>
                    <a:lnTo>
                      <a:pt x="0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369C08B5-BFFC-A730-A16A-34C986F551BF}"/>
                  </a:ext>
                </a:extLst>
              </p:cNvPr>
              <p:cNvSpPr/>
              <p:nvPr/>
            </p:nvSpPr>
            <p:spPr>
              <a:xfrm>
                <a:off x="4150391" y="2327486"/>
                <a:ext cx="7282" cy="418722"/>
              </a:xfrm>
              <a:custGeom>
                <a:avLst/>
                <a:gdLst>
                  <a:gd name="connsiteX0" fmla="*/ 0 w 7282"/>
                  <a:gd name="connsiteY0" fmla="*/ 418723 h 418722"/>
                  <a:gd name="connsiteX1" fmla="*/ 0 w 7282"/>
                  <a:gd name="connsiteY1" fmla="*/ 0 h 41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418722">
                    <a:moveTo>
                      <a:pt x="0" y="418723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575002" sp="575002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1EB35A58-2445-E795-DBD3-E6CC836BD079}"/>
                  </a:ext>
                </a:extLst>
              </p:cNvPr>
              <p:cNvSpPr/>
              <p:nvPr/>
            </p:nvSpPr>
            <p:spPr>
              <a:xfrm>
                <a:off x="4150391" y="2270467"/>
                <a:ext cx="29128" cy="29128"/>
              </a:xfrm>
              <a:custGeom>
                <a:avLst/>
                <a:gdLst>
                  <a:gd name="connsiteX0" fmla="*/ 0 w 29128"/>
                  <a:gd name="connsiteY0" fmla="*/ 29129 h 29128"/>
                  <a:gd name="connsiteX1" fmla="*/ 0 w 29128"/>
                  <a:gd name="connsiteY1" fmla="*/ 0 h 29128"/>
                  <a:gd name="connsiteX2" fmla="*/ 29129 w 29128"/>
                  <a:gd name="connsiteY2" fmla="*/ 0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0" y="29129"/>
                    </a:moveTo>
                    <a:lnTo>
                      <a:pt x="0" y="0"/>
                    </a:lnTo>
                    <a:lnTo>
                      <a:pt x="29129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9F181126-9124-8DB1-B110-1B3A99AC3781}"/>
                  </a:ext>
                </a:extLst>
              </p:cNvPr>
              <p:cNvSpPr/>
              <p:nvPr/>
            </p:nvSpPr>
            <p:spPr>
              <a:xfrm>
                <a:off x="4236903" y="2270467"/>
                <a:ext cx="1922264" cy="7282"/>
              </a:xfrm>
              <a:custGeom>
                <a:avLst/>
                <a:gdLst>
                  <a:gd name="connsiteX0" fmla="*/ 0 w 1922264"/>
                  <a:gd name="connsiteY0" fmla="*/ 0 h 7282"/>
                  <a:gd name="connsiteX1" fmla="*/ 1922265 w 1922264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2264" h="7282">
                    <a:moveTo>
                      <a:pt x="0" y="0"/>
                    </a:moveTo>
                    <a:lnTo>
                      <a:pt x="1922265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590970" sp="59097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F5FDEBA0-128B-5846-E565-BECD078C1C5E}"/>
                  </a:ext>
                </a:extLst>
              </p:cNvPr>
              <p:cNvSpPr/>
              <p:nvPr/>
            </p:nvSpPr>
            <p:spPr>
              <a:xfrm>
                <a:off x="6187859" y="2270467"/>
                <a:ext cx="29128" cy="29128"/>
              </a:xfrm>
              <a:custGeom>
                <a:avLst/>
                <a:gdLst>
                  <a:gd name="connsiteX0" fmla="*/ 0 w 29128"/>
                  <a:gd name="connsiteY0" fmla="*/ 0 h 29128"/>
                  <a:gd name="connsiteX1" fmla="*/ 29129 w 29128"/>
                  <a:gd name="connsiteY1" fmla="*/ 0 h 29128"/>
                  <a:gd name="connsiteX2" fmla="*/ 29129 w 29128"/>
                  <a:gd name="connsiteY2" fmla="*/ 29129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0" y="0"/>
                    </a:moveTo>
                    <a:lnTo>
                      <a:pt x="29129" y="0"/>
                    </a:lnTo>
                    <a:lnTo>
                      <a:pt x="29129" y="29129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03B9D0B1-B479-627B-D14B-310DF989820E}"/>
                  </a:ext>
                </a:extLst>
              </p:cNvPr>
              <p:cNvSpPr/>
              <p:nvPr/>
            </p:nvSpPr>
            <p:spPr>
              <a:xfrm>
                <a:off x="6216987" y="2355450"/>
                <a:ext cx="7282" cy="418722"/>
              </a:xfrm>
              <a:custGeom>
                <a:avLst/>
                <a:gdLst>
                  <a:gd name="connsiteX0" fmla="*/ 0 w 7282"/>
                  <a:gd name="connsiteY0" fmla="*/ 0 h 418722"/>
                  <a:gd name="connsiteX1" fmla="*/ 0 w 7282"/>
                  <a:gd name="connsiteY1" fmla="*/ 418723 h 41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418722">
                    <a:moveTo>
                      <a:pt x="0" y="0"/>
                    </a:moveTo>
                    <a:lnTo>
                      <a:pt x="0" y="418723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575002" sp="575002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A79B739-8EC1-093A-9628-4B27C529CBC6}"/>
                </a:ext>
              </a:extLst>
            </p:cNvPr>
            <p:cNvSpPr txBox="1"/>
            <p:nvPr/>
          </p:nvSpPr>
          <p:spPr>
            <a:xfrm>
              <a:off x="4215768" y="2372611"/>
              <a:ext cx="1906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Condition extractor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A4BCCE2E-53AB-72E0-4F10-5D2DC678335B}"/>
              </a:ext>
            </a:extLst>
          </p:cNvPr>
          <p:cNvGrpSpPr/>
          <p:nvPr/>
        </p:nvGrpSpPr>
        <p:grpSpPr>
          <a:xfrm>
            <a:off x="8007701" y="1969877"/>
            <a:ext cx="1109724" cy="847640"/>
            <a:chOff x="8633345" y="1397340"/>
            <a:chExt cx="1109724" cy="847640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FC79771-5B27-E6CE-7F16-10F0403A90A0}"/>
                </a:ext>
              </a:extLst>
            </p:cNvPr>
            <p:cNvSpPr txBox="1"/>
            <p:nvPr/>
          </p:nvSpPr>
          <p:spPr>
            <a:xfrm>
              <a:off x="8668117" y="1499516"/>
              <a:ext cx="10070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Attribute</a:t>
              </a:r>
              <a:r>
                <a:rPr lang="zh-CN" altLang="en-US" sz="16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5F893C-2C7A-48EB-DC1A-45735A89BC8E}"/>
                </a:ext>
              </a:extLst>
            </p:cNvPr>
            <p:cNvSpPr txBox="1"/>
            <p:nvPr/>
          </p:nvSpPr>
          <p:spPr>
            <a:xfrm>
              <a:off x="8668117" y="1761673"/>
              <a:ext cx="1063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generator</a:t>
              </a:r>
            </a:p>
          </p:txBody>
        </p:sp>
        <p:grpSp>
          <p:nvGrpSpPr>
            <p:cNvPr id="82" name="图形 551">
              <a:extLst>
                <a:ext uri="{FF2B5EF4-FFF2-40B4-BE49-F238E27FC236}">
                  <a16:creationId xmlns:a16="http://schemas.microsoft.com/office/drawing/2014/main" id="{B5C1E780-1992-DAC2-E6AB-3431A46FDB7B}"/>
                </a:ext>
              </a:extLst>
            </p:cNvPr>
            <p:cNvGrpSpPr/>
            <p:nvPr/>
          </p:nvGrpSpPr>
          <p:grpSpPr>
            <a:xfrm>
              <a:off x="8633345" y="1397340"/>
              <a:ext cx="1109724" cy="847640"/>
              <a:chOff x="8633345" y="1397340"/>
              <a:chExt cx="1109724" cy="847640"/>
            </a:xfrm>
            <a:noFill/>
          </p:grpSpPr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63FE25CC-939A-E351-3DE4-8CE352B72616}"/>
                  </a:ext>
                </a:extLst>
              </p:cNvPr>
              <p:cNvSpPr/>
              <p:nvPr/>
            </p:nvSpPr>
            <p:spPr>
              <a:xfrm>
                <a:off x="9713941" y="2215851"/>
                <a:ext cx="29128" cy="29128"/>
              </a:xfrm>
              <a:custGeom>
                <a:avLst/>
                <a:gdLst>
                  <a:gd name="connsiteX0" fmla="*/ 29129 w 29128"/>
                  <a:gd name="connsiteY0" fmla="*/ 0 h 29128"/>
                  <a:gd name="connsiteX1" fmla="*/ 29129 w 29128"/>
                  <a:gd name="connsiteY1" fmla="*/ 29129 h 29128"/>
                  <a:gd name="connsiteX2" fmla="*/ 0 w 29128"/>
                  <a:gd name="connsiteY2" fmla="*/ 29129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29129" y="0"/>
                    </a:moveTo>
                    <a:lnTo>
                      <a:pt x="29129" y="29129"/>
                    </a:lnTo>
                    <a:lnTo>
                      <a:pt x="0" y="29129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812567E5-E26A-10A5-F83D-14B82D0FDE84}"/>
                  </a:ext>
                </a:extLst>
              </p:cNvPr>
              <p:cNvSpPr/>
              <p:nvPr/>
            </p:nvSpPr>
            <p:spPr>
              <a:xfrm>
                <a:off x="8690145" y="2244980"/>
                <a:ext cx="968450" cy="7282"/>
              </a:xfrm>
              <a:custGeom>
                <a:avLst/>
                <a:gdLst>
                  <a:gd name="connsiteX0" fmla="*/ 968451 w 968450"/>
                  <a:gd name="connsiteY0" fmla="*/ 0 h 7282"/>
                  <a:gd name="connsiteX1" fmla="*/ 0 w 968450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8450" h="7282">
                    <a:moveTo>
                      <a:pt x="968451" y="0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569970" sp="56997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6A622679-1E0D-DA61-EE87-B8180873224B}"/>
                  </a:ext>
                </a:extLst>
              </p:cNvPr>
              <p:cNvSpPr/>
              <p:nvPr/>
            </p:nvSpPr>
            <p:spPr>
              <a:xfrm>
                <a:off x="8633345" y="2215851"/>
                <a:ext cx="29128" cy="29128"/>
              </a:xfrm>
              <a:custGeom>
                <a:avLst/>
                <a:gdLst>
                  <a:gd name="connsiteX0" fmla="*/ 29129 w 29128"/>
                  <a:gd name="connsiteY0" fmla="*/ 29129 h 29128"/>
                  <a:gd name="connsiteX1" fmla="*/ 0 w 29128"/>
                  <a:gd name="connsiteY1" fmla="*/ 29129 h 29128"/>
                  <a:gd name="connsiteX2" fmla="*/ 0 w 29128"/>
                  <a:gd name="connsiteY2" fmla="*/ 0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29129" y="29129"/>
                    </a:moveTo>
                    <a:lnTo>
                      <a:pt x="0" y="29129"/>
                    </a:lnTo>
                    <a:lnTo>
                      <a:pt x="0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E0D83C24-C4DE-F752-78F1-951C8DA3D3B0}"/>
                  </a:ext>
                </a:extLst>
              </p:cNvPr>
              <p:cNvSpPr/>
              <p:nvPr/>
            </p:nvSpPr>
            <p:spPr>
              <a:xfrm>
                <a:off x="8633345" y="1456835"/>
                <a:ext cx="7282" cy="698283"/>
              </a:xfrm>
              <a:custGeom>
                <a:avLst/>
                <a:gdLst>
                  <a:gd name="connsiteX0" fmla="*/ 0 w 7282"/>
                  <a:gd name="connsiteY0" fmla="*/ 698284 h 698283"/>
                  <a:gd name="connsiteX1" fmla="*/ 0 w 7282"/>
                  <a:gd name="connsiteY1" fmla="*/ 0 h 69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698283">
                    <a:moveTo>
                      <a:pt x="0" y="698284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625358" sp="625358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AAB626B4-C70A-F1A2-503E-396E4BDD2BB1}"/>
                  </a:ext>
                </a:extLst>
              </p:cNvPr>
              <p:cNvSpPr/>
              <p:nvPr/>
            </p:nvSpPr>
            <p:spPr>
              <a:xfrm>
                <a:off x="8633345" y="1397340"/>
                <a:ext cx="29128" cy="29128"/>
              </a:xfrm>
              <a:custGeom>
                <a:avLst/>
                <a:gdLst>
                  <a:gd name="connsiteX0" fmla="*/ 0 w 29128"/>
                  <a:gd name="connsiteY0" fmla="*/ 29129 h 29128"/>
                  <a:gd name="connsiteX1" fmla="*/ 0 w 29128"/>
                  <a:gd name="connsiteY1" fmla="*/ 0 h 29128"/>
                  <a:gd name="connsiteX2" fmla="*/ 29129 w 29128"/>
                  <a:gd name="connsiteY2" fmla="*/ 0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0" y="29129"/>
                    </a:moveTo>
                    <a:lnTo>
                      <a:pt x="0" y="0"/>
                    </a:lnTo>
                    <a:lnTo>
                      <a:pt x="29129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A566AC33-233B-AF57-C02A-FB872E3B7269}"/>
                  </a:ext>
                </a:extLst>
              </p:cNvPr>
              <p:cNvSpPr/>
              <p:nvPr/>
            </p:nvSpPr>
            <p:spPr>
              <a:xfrm>
                <a:off x="8717818" y="1397340"/>
                <a:ext cx="968450" cy="7282"/>
              </a:xfrm>
              <a:custGeom>
                <a:avLst/>
                <a:gdLst>
                  <a:gd name="connsiteX0" fmla="*/ 0 w 968450"/>
                  <a:gd name="connsiteY0" fmla="*/ 0 h 7282"/>
                  <a:gd name="connsiteX1" fmla="*/ 968451 w 968450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8450" h="7282">
                    <a:moveTo>
                      <a:pt x="0" y="0"/>
                    </a:moveTo>
                    <a:lnTo>
                      <a:pt x="968451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569970" sp="56997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9DD1E2D2-E5B1-F9DC-A845-71E59106A2A1}"/>
                  </a:ext>
                </a:extLst>
              </p:cNvPr>
              <p:cNvSpPr/>
              <p:nvPr/>
            </p:nvSpPr>
            <p:spPr>
              <a:xfrm>
                <a:off x="9713941" y="1397340"/>
                <a:ext cx="29128" cy="29128"/>
              </a:xfrm>
              <a:custGeom>
                <a:avLst/>
                <a:gdLst>
                  <a:gd name="connsiteX0" fmla="*/ 0 w 29128"/>
                  <a:gd name="connsiteY0" fmla="*/ 0 h 29128"/>
                  <a:gd name="connsiteX1" fmla="*/ 29129 w 29128"/>
                  <a:gd name="connsiteY1" fmla="*/ 0 h 29128"/>
                  <a:gd name="connsiteX2" fmla="*/ 29129 w 29128"/>
                  <a:gd name="connsiteY2" fmla="*/ 29129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0" y="0"/>
                    </a:moveTo>
                    <a:lnTo>
                      <a:pt x="29129" y="0"/>
                    </a:lnTo>
                    <a:lnTo>
                      <a:pt x="29129" y="29129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953BA6D6-2A47-5673-66A8-2F7E1C73021C}"/>
                  </a:ext>
                </a:extLst>
              </p:cNvPr>
              <p:cNvSpPr/>
              <p:nvPr/>
            </p:nvSpPr>
            <p:spPr>
              <a:xfrm>
                <a:off x="9743069" y="1487201"/>
                <a:ext cx="7282" cy="698283"/>
              </a:xfrm>
              <a:custGeom>
                <a:avLst/>
                <a:gdLst>
                  <a:gd name="connsiteX0" fmla="*/ 0 w 7282"/>
                  <a:gd name="connsiteY0" fmla="*/ 0 h 698283"/>
                  <a:gd name="connsiteX1" fmla="*/ 0 w 7282"/>
                  <a:gd name="connsiteY1" fmla="*/ 698284 h 69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698283">
                    <a:moveTo>
                      <a:pt x="0" y="0"/>
                    </a:moveTo>
                    <a:lnTo>
                      <a:pt x="0" y="698284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625358" sp="625358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1" name="图形 551">
            <a:extLst>
              <a:ext uri="{FF2B5EF4-FFF2-40B4-BE49-F238E27FC236}">
                <a16:creationId xmlns:a16="http://schemas.microsoft.com/office/drawing/2014/main" id="{2E31C26D-20DF-E302-82B4-62B3784F8CBD}"/>
              </a:ext>
            </a:extLst>
          </p:cNvPr>
          <p:cNvGrpSpPr/>
          <p:nvPr/>
        </p:nvGrpSpPr>
        <p:grpSpPr>
          <a:xfrm>
            <a:off x="9476515" y="2101173"/>
            <a:ext cx="673582" cy="564365"/>
            <a:chOff x="10102159" y="1528636"/>
            <a:chExt cx="673582" cy="564365"/>
          </a:xfrm>
        </p:grpSpPr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4A018D9A-6050-62D2-FF16-134E3DFD66B2}"/>
                </a:ext>
              </a:extLst>
            </p:cNvPr>
            <p:cNvSpPr/>
            <p:nvPr/>
          </p:nvSpPr>
          <p:spPr>
            <a:xfrm>
              <a:off x="10191867" y="1528636"/>
              <a:ext cx="483752" cy="564365"/>
            </a:xfrm>
            <a:custGeom>
              <a:avLst/>
              <a:gdLst>
                <a:gd name="connsiteX0" fmla="*/ 0 w 483752"/>
                <a:gd name="connsiteY0" fmla="*/ 0 h 564365"/>
                <a:gd name="connsiteX1" fmla="*/ 483753 w 483752"/>
                <a:gd name="connsiteY1" fmla="*/ 0 h 564365"/>
                <a:gd name="connsiteX2" fmla="*/ 483753 w 483752"/>
                <a:gd name="connsiteY2" fmla="*/ 564365 h 564365"/>
                <a:gd name="connsiteX3" fmla="*/ 0 w 483752"/>
                <a:gd name="connsiteY3" fmla="*/ 564365 h 56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752" h="564365">
                  <a:moveTo>
                    <a:pt x="0" y="0"/>
                  </a:moveTo>
                  <a:lnTo>
                    <a:pt x="483753" y="0"/>
                  </a:lnTo>
                  <a:lnTo>
                    <a:pt x="483753" y="564365"/>
                  </a:lnTo>
                  <a:lnTo>
                    <a:pt x="0" y="564365"/>
                  </a:lnTo>
                  <a:close/>
                </a:path>
              </a:pathLst>
            </a:custGeom>
            <a:solidFill>
              <a:srgbClr val="FFCCCC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672FC66-26B8-0879-DA39-D8C8C0327E57}"/>
                </a:ext>
              </a:extLst>
            </p:cNvPr>
            <p:cNvSpPr txBox="1"/>
            <p:nvPr/>
          </p:nvSpPr>
          <p:spPr>
            <a:xfrm>
              <a:off x="10102159" y="1625746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BBox</a:t>
              </a: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06DF86F-50CF-E0E8-07FF-DBF4125D8A73}"/>
              </a:ext>
            </a:extLst>
          </p:cNvPr>
          <p:cNvGrpSpPr/>
          <p:nvPr/>
        </p:nvGrpSpPr>
        <p:grpSpPr>
          <a:xfrm>
            <a:off x="4399211" y="3955815"/>
            <a:ext cx="678039" cy="2649385"/>
            <a:chOff x="5107336" y="3830154"/>
            <a:chExt cx="678039" cy="2649385"/>
          </a:xfrm>
        </p:grpSpPr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67853454-0535-299F-500C-59E355DE8DA9}"/>
                </a:ext>
              </a:extLst>
            </p:cNvPr>
            <p:cNvSpPr/>
            <p:nvPr/>
          </p:nvSpPr>
          <p:spPr>
            <a:xfrm>
              <a:off x="5107336" y="3830154"/>
              <a:ext cx="678039" cy="2649385"/>
            </a:xfrm>
            <a:custGeom>
              <a:avLst/>
              <a:gdLst>
                <a:gd name="connsiteX0" fmla="*/ 600558 w 678039"/>
                <a:gd name="connsiteY0" fmla="*/ 2649386 h 2649385"/>
                <a:gd name="connsiteX1" fmla="*/ 77482 w 678039"/>
                <a:gd name="connsiteY1" fmla="*/ 2649386 h 2649385"/>
                <a:gd name="connsiteX2" fmla="*/ 0 w 678039"/>
                <a:gd name="connsiteY2" fmla="*/ 2571904 h 2649385"/>
                <a:gd name="connsiteX3" fmla="*/ 0 w 678039"/>
                <a:gd name="connsiteY3" fmla="*/ 77482 h 2649385"/>
                <a:gd name="connsiteX4" fmla="*/ 77482 w 678039"/>
                <a:gd name="connsiteY4" fmla="*/ 0 h 2649385"/>
                <a:gd name="connsiteX5" fmla="*/ 600558 w 678039"/>
                <a:gd name="connsiteY5" fmla="*/ 0 h 2649385"/>
                <a:gd name="connsiteX6" fmla="*/ 678039 w 678039"/>
                <a:gd name="connsiteY6" fmla="*/ 77482 h 2649385"/>
                <a:gd name="connsiteX7" fmla="*/ 678039 w 678039"/>
                <a:gd name="connsiteY7" fmla="*/ 2571904 h 2649385"/>
                <a:gd name="connsiteX8" fmla="*/ 600558 w 678039"/>
                <a:gd name="connsiteY8" fmla="*/ 2649386 h 264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8039" h="2649385">
                  <a:moveTo>
                    <a:pt x="600558" y="2649386"/>
                  </a:moveTo>
                  <a:lnTo>
                    <a:pt x="77482" y="2649386"/>
                  </a:lnTo>
                  <a:cubicBezTo>
                    <a:pt x="34881" y="2649386"/>
                    <a:pt x="0" y="2614504"/>
                    <a:pt x="0" y="2571904"/>
                  </a:cubicBezTo>
                  <a:lnTo>
                    <a:pt x="0" y="77482"/>
                  </a:lnTo>
                  <a:cubicBezTo>
                    <a:pt x="0" y="34881"/>
                    <a:pt x="34881" y="0"/>
                    <a:pt x="77482" y="0"/>
                  </a:cubicBezTo>
                  <a:lnTo>
                    <a:pt x="600558" y="0"/>
                  </a:lnTo>
                  <a:cubicBezTo>
                    <a:pt x="643158" y="0"/>
                    <a:pt x="678039" y="34881"/>
                    <a:pt x="678039" y="77482"/>
                  </a:cubicBezTo>
                  <a:lnTo>
                    <a:pt x="678039" y="2571904"/>
                  </a:lnTo>
                  <a:cubicBezTo>
                    <a:pt x="678039" y="2614504"/>
                    <a:pt x="643158" y="2649386"/>
                    <a:pt x="600558" y="2649386"/>
                  </a:cubicBezTo>
                  <a:close/>
                </a:path>
              </a:pathLst>
            </a:custGeom>
            <a:solidFill>
              <a:srgbClr val="CCCCCC"/>
            </a:solidFill>
            <a:ln w="72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38F73E7A-BE65-ED1E-12E6-D1876299D67E}"/>
                </a:ext>
              </a:extLst>
            </p:cNvPr>
            <p:cNvSpPr txBox="1"/>
            <p:nvPr/>
          </p:nvSpPr>
          <p:spPr>
            <a:xfrm rot="5400000">
              <a:off x="4398828" y="5056669"/>
              <a:ext cx="2116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Transformer Encoder</a:t>
              </a: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580A5AD8-931C-AFF7-87B5-C37AA56D6DC2}"/>
              </a:ext>
            </a:extLst>
          </p:cNvPr>
          <p:cNvGrpSpPr/>
          <p:nvPr/>
        </p:nvGrpSpPr>
        <p:grpSpPr>
          <a:xfrm>
            <a:off x="4112805" y="4378034"/>
            <a:ext cx="237761" cy="2230808"/>
            <a:chOff x="4820930" y="4252373"/>
            <a:chExt cx="237761" cy="2230808"/>
          </a:xfrm>
        </p:grpSpPr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F74D2103-2D8F-0A71-8774-29C143208AFE}"/>
                </a:ext>
              </a:extLst>
            </p:cNvPr>
            <p:cNvSpPr/>
            <p:nvPr/>
          </p:nvSpPr>
          <p:spPr>
            <a:xfrm>
              <a:off x="4867098" y="4252373"/>
              <a:ext cx="129185" cy="129185"/>
            </a:xfrm>
            <a:custGeom>
              <a:avLst/>
              <a:gdLst>
                <a:gd name="connsiteX0" fmla="*/ 0 w 129185"/>
                <a:gd name="connsiteY0" fmla="*/ 0 h 129185"/>
                <a:gd name="connsiteX1" fmla="*/ 129185 w 129185"/>
                <a:gd name="connsiteY1" fmla="*/ 0 h 129185"/>
                <a:gd name="connsiteX2" fmla="*/ 129185 w 129185"/>
                <a:gd name="connsiteY2" fmla="*/ 129185 h 129185"/>
                <a:gd name="connsiteX3" fmla="*/ 0 w 129185"/>
                <a:gd name="connsiteY3" fmla="*/ 129185 h 12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85" h="129185">
                  <a:moveTo>
                    <a:pt x="0" y="0"/>
                  </a:moveTo>
                  <a:lnTo>
                    <a:pt x="129185" y="0"/>
                  </a:lnTo>
                  <a:lnTo>
                    <a:pt x="129185" y="129185"/>
                  </a:lnTo>
                  <a:lnTo>
                    <a:pt x="0" y="129185"/>
                  </a:lnTo>
                  <a:close/>
                </a:path>
              </a:pathLst>
            </a:custGeom>
            <a:solidFill>
              <a:srgbClr val="80808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9" name="图形 551">
              <a:extLst>
                <a:ext uri="{FF2B5EF4-FFF2-40B4-BE49-F238E27FC236}">
                  <a16:creationId xmlns:a16="http://schemas.microsoft.com/office/drawing/2014/main" id="{A748C606-E1C4-EC27-0790-1E6F0AE21362}"/>
                </a:ext>
              </a:extLst>
            </p:cNvPr>
            <p:cNvGrpSpPr/>
            <p:nvPr/>
          </p:nvGrpSpPr>
          <p:grpSpPr>
            <a:xfrm>
              <a:off x="4820930" y="5245219"/>
              <a:ext cx="237761" cy="1237962"/>
              <a:chOff x="4820930" y="5245219"/>
              <a:chExt cx="237761" cy="1237962"/>
            </a:xfrm>
            <a:noFill/>
          </p:grpSpPr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17E1D4B1-4E1B-136D-AB79-57FBBBBCDDAB}"/>
                  </a:ext>
                </a:extLst>
              </p:cNvPr>
              <p:cNvSpPr/>
              <p:nvPr/>
            </p:nvSpPr>
            <p:spPr>
              <a:xfrm>
                <a:off x="5040486" y="6464976"/>
                <a:ext cx="18205" cy="18205"/>
              </a:xfrm>
              <a:custGeom>
                <a:avLst/>
                <a:gdLst>
                  <a:gd name="connsiteX0" fmla="*/ 18205 w 18205"/>
                  <a:gd name="connsiteY0" fmla="*/ 0 h 18205"/>
                  <a:gd name="connsiteX1" fmla="*/ 18205 w 18205"/>
                  <a:gd name="connsiteY1" fmla="*/ 18205 h 18205"/>
                  <a:gd name="connsiteX2" fmla="*/ 0 w 18205"/>
                  <a:gd name="connsiteY2" fmla="*/ 18205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18205" y="0"/>
                    </a:moveTo>
                    <a:lnTo>
                      <a:pt x="18205" y="18205"/>
                    </a:lnTo>
                    <a:lnTo>
                      <a:pt x="0" y="18205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7E38986F-E62A-4466-E66E-F9F073D2066F}"/>
                  </a:ext>
                </a:extLst>
              </p:cNvPr>
              <p:cNvSpPr/>
              <p:nvPr/>
            </p:nvSpPr>
            <p:spPr>
              <a:xfrm>
                <a:off x="4859307" y="6483181"/>
                <a:ext cx="140909" cy="7282"/>
              </a:xfrm>
              <a:custGeom>
                <a:avLst/>
                <a:gdLst>
                  <a:gd name="connsiteX0" fmla="*/ 140909 w 140909"/>
                  <a:gd name="connsiteY0" fmla="*/ 0 h 7282"/>
                  <a:gd name="connsiteX1" fmla="*/ 0 w 140909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09" h="7282">
                    <a:moveTo>
                      <a:pt x="140909" y="0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414743" sp="414743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373656BA-00B1-50CF-A0FC-603A302361B0}"/>
                  </a:ext>
                </a:extLst>
              </p:cNvPr>
              <p:cNvSpPr/>
              <p:nvPr/>
            </p:nvSpPr>
            <p:spPr>
              <a:xfrm>
                <a:off x="4820930" y="6464976"/>
                <a:ext cx="18205" cy="18205"/>
              </a:xfrm>
              <a:custGeom>
                <a:avLst/>
                <a:gdLst>
                  <a:gd name="connsiteX0" fmla="*/ 18205 w 18205"/>
                  <a:gd name="connsiteY0" fmla="*/ 18205 h 18205"/>
                  <a:gd name="connsiteX1" fmla="*/ 0 w 18205"/>
                  <a:gd name="connsiteY1" fmla="*/ 18205 h 18205"/>
                  <a:gd name="connsiteX2" fmla="*/ 0 w 18205"/>
                  <a:gd name="connsiteY2" fmla="*/ 0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18205" y="18205"/>
                    </a:moveTo>
                    <a:lnTo>
                      <a:pt x="0" y="18205"/>
                    </a:lnTo>
                    <a:lnTo>
                      <a:pt x="0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>
                <a:extLst>
                  <a:ext uri="{FF2B5EF4-FFF2-40B4-BE49-F238E27FC236}">
                    <a16:creationId xmlns:a16="http://schemas.microsoft.com/office/drawing/2014/main" id="{63091FBC-75F0-DFB8-00A3-A09FEC58B2DF}"/>
                  </a:ext>
                </a:extLst>
              </p:cNvPr>
              <p:cNvSpPr/>
              <p:nvPr/>
            </p:nvSpPr>
            <p:spPr>
              <a:xfrm>
                <a:off x="4820930" y="5281629"/>
                <a:ext cx="7282" cy="1146935"/>
              </a:xfrm>
              <a:custGeom>
                <a:avLst/>
                <a:gdLst>
                  <a:gd name="connsiteX0" fmla="*/ 0 w 7282"/>
                  <a:gd name="connsiteY0" fmla="*/ 1146936 h 1146935"/>
                  <a:gd name="connsiteX1" fmla="*/ 0 w 7282"/>
                  <a:gd name="connsiteY1" fmla="*/ 0 h 114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1146935">
                    <a:moveTo>
                      <a:pt x="0" y="1146936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04CCCAA1-8470-5DCC-6D47-2B468C6D84B8}"/>
                  </a:ext>
                </a:extLst>
              </p:cNvPr>
              <p:cNvSpPr/>
              <p:nvPr/>
            </p:nvSpPr>
            <p:spPr>
              <a:xfrm>
                <a:off x="4820930" y="5245219"/>
                <a:ext cx="18205" cy="18205"/>
              </a:xfrm>
              <a:custGeom>
                <a:avLst/>
                <a:gdLst>
                  <a:gd name="connsiteX0" fmla="*/ 0 w 18205"/>
                  <a:gd name="connsiteY0" fmla="*/ 18205 h 18205"/>
                  <a:gd name="connsiteX1" fmla="*/ 0 w 18205"/>
                  <a:gd name="connsiteY1" fmla="*/ 0 h 18205"/>
                  <a:gd name="connsiteX2" fmla="*/ 18205 w 18205"/>
                  <a:gd name="connsiteY2" fmla="*/ 0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0" y="18205"/>
                    </a:moveTo>
                    <a:lnTo>
                      <a:pt x="0" y="0"/>
                    </a:lnTo>
                    <a:lnTo>
                      <a:pt x="18205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BCF5E36E-9725-36D6-62A3-62FBEDB4502A}"/>
                  </a:ext>
                </a:extLst>
              </p:cNvPr>
              <p:cNvSpPr/>
              <p:nvPr/>
            </p:nvSpPr>
            <p:spPr>
              <a:xfrm>
                <a:off x="4879405" y="5245219"/>
                <a:ext cx="140909" cy="7282"/>
              </a:xfrm>
              <a:custGeom>
                <a:avLst/>
                <a:gdLst>
                  <a:gd name="connsiteX0" fmla="*/ 0 w 140909"/>
                  <a:gd name="connsiteY0" fmla="*/ 0 h 7282"/>
                  <a:gd name="connsiteX1" fmla="*/ 140909 w 140909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09" h="7282">
                    <a:moveTo>
                      <a:pt x="0" y="0"/>
                    </a:moveTo>
                    <a:lnTo>
                      <a:pt x="140909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414743" sp="414743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6E65612D-73B4-C0BB-ED6D-CA1AD3D4DE2F}"/>
                  </a:ext>
                </a:extLst>
              </p:cNvPr>
              <p:cNvSpPr/>
              <p:nvPr/>
            </p:nvSpPr>
            <p:spPr>
              <a:xfrm>
                <a:off x="5040486" y="5245219"/>
                <a:ext cx="18205" cy="18205"/>
              </a:xfrm>
              <a:custGeom>
                <a:avLst/>
                <a:gdLst>
                  <a:gd name="connsiteX0" fmla="*/ 0 w 18205"/>
                  <a:gd name="connsiteY0" fmla="*/ 0 h 18205"/>
                  <a:gd name="connsiteX1" fmla="*/ 18205 w 18205"/>
                  <a:gd name="connsiteY1" fmla="*/ 0 h 18205"/>
                  <a:gd name="connsiteX2" fmla="*/ 18205 w 18205"/>
                  <a:gd name="connsiteY2" fmla="*/ 18205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0" y="0"/>
                    </a:moveTo>
                    <a:lnTo>
                      <a:pt x="18205" y="0"/>
                    </a:lnTo>
                    <a:lnTo>
                      <a:pt x="18205" y="18205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E79D4719-CEC6-3C9E-1896-F42B98ACBCF6}"/>
                  </a:ext>
                </a:extLst>
              </p:cNvPr>
              <p:cNvSpPr/>
              <p:nvPr/>
            </p:nvSpPr>
            <p:spPr>
              <a:xfrm>
                <a:off x="5058691" y="5299835"/>
                <a:ext cx="7282" cy="1146935"/>
              </a:xfrm>
              <a:custGeom>
                <a:avLst/>
                <a:gdLst>
                  <a:gd name="connsiteX0" fmla="*/ 0 w 7282"/>
                  <a:gd name="connsiteY0" fmla="*/ 0 h 1146935"/>
                  <a:gd name="connsiteX1" fmla="*/ 0 w 7282"/>
                  <a:gd name="connsiteY1" fmla="*/ 1146936 h 114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1146935">
                    <a:moveTo>
                      <a:pt x="0" y="0"/>
                    </a:moveTo>
                    <a:lnTo>
                      <a:pt x="0" y="1146936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0" name="图形 551">
              <a:extLst>
                <a:ext uri="{FF2B5EF4-FFF2-40B4-BE49-F238E27FC236}">
                  <a16:creationId xmlns:a16="http://schemas.microsoft.com/office/drawing/2014/main" id="{D6DBE56E-C996-B8B1-FDE9-810FDFF7872F}"/>
                </a:ext>
              </a:extLst>
            </p:cNvPr>
            <p:cNvGrpSpPr/>
            <p:nvPr/>
          </p:nvGrpSpPr>
          <p:grpSpPr>
            <a:xfrm>
              <a:off x="4926084" y="5962581"/>
              <a:ext cx="29128" cy="156420"/>
              <a:chOff x="4926084" y="5962581"/>
              <a:chExt cx="29128" cy="156420"/>
            </a:xfrm>
            <a:solidFill>
              <a:srgbClr val="000000"/>
            </a:solidFill>
          </p:grpSpPr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C4E9A8C8-9257-A774-08A6-E4BE35B8F98D}"/>
                  </a:ext>
                </a:extLst>
              </p:cNvPr>
              <p:cNvSpPr/>
              <p:nvPr/>
            </p:nvSpPr>
            <p:spPr>
              <a:xfrm>
                <a:off x="4926084" y="6026227"/>
                <a:ext cx="29128" cy="29128"/>
              </a:xfrm>
              <a:custGeom>
                <a:avLst/>
                <a:gdLst>
                  <a:gd name="connsiteX0" fmla="*/ 29128 w 29128"/>
                  <a:gd name="connsiteY0" fmla="*/ 14564 h 29128"/>
                  <a:gd name="connsiteX1" fmla="*/ 14564 w 29128"/>
                  <a:gd name="connsiteY1" fmla="*/ 29129 h 29128"/>
                  <a:gd name="connsiteX2" fmla="*/ 0 w 29128"/>
                  <a:gd name="connsiteY2" fmla="*/ 14564 h 29128"/>
                  <a:gd name="connsiteX3" fmla="*/ 14564 w 29128"/>
                  <a:gd name="connsiteY3" fmla="*/ 0 h 29128"/>
                  <a:gd name="connsiteX4" fmla="*/ 29128 w 29128"/>
                  <a:gd name="connsiteY4" fmla="*/ 14564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28" h="29128">
                    <a:moveTo>
                      <a:pt x="29128" y="14564"/>
                    </a:moveTo>
                    <a:cubicBezTo>
                      <a:pt x="29128" y="22608"/>
                      <a:pt x="22608" y="29129"/>
                      <a:pt x="14564" y="29129"/>
                    </a:cubicBezTo>
                    <a:cubicBezTo>
                      <a:pt x="6520" y="29129"/>
                      <a:pt x="0" y="22608"/>
                      <a:pt x="0" y="14564"/>
                    </a:cubicBezTo>
                    <a:cubicBezTo>
                      <a:pt x="0" y="6521"/>
                      <a:pt x="6520" y="0"/>
                      <a:pt x="14564" y="0"/>
                    </a:cubicBezTo>
                    <a:cubicBezTo>
                      <a:pt x="22608" y="0"/>
                      <a:pt x="29128" y="6521"/>
                      <a:pt x="29128" y="145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2A50E207-C666-E9B3-ED97-2B1BB998949D}"/>
                  </a:ext>
                </a:extLst>
              </p:cNvPr>
              <p:cNvSpPr/>
              <p:nvPr/>
            </p:nvSpPr>
            <p:spPr>
              <a:xfrm>
                <a:off x="4926084" y="6089873"/>
                <a:ext cx="29128" cy="29128"/>
              </a:xfrm>
              <a:custGeom>
                <a:avLst/>
                <a:gdLst>
                  <a:gd name="connsiteX0" fmla="*/ 29128 w 29128"/>
                  <a:gd name="connsiteY0" fmla="*/ 14564 h 29128"/>
                  <a:gd name="connsiteX1" fmla="*/ 14564 w 29128"/>
                  <a:gd name="connsiteY1" fmla="*/ 29128 h 29128"/>
                  <a:gd name="connsiteX2" fmla="*/ 0 w 29128"/>
                  <a:gd name="connsiteY2" fmla="*/ 14564 h 29128"/>
                  <a:gd name="connsiteX3" fmla="*/ 14564 w 29128"/>
                  <a:gd name="connsiteY3" fmla="*/ 0 h 29128"/>
                  <a:gd name="connsiteX4" fmla="*/ 29128 w 29128"/>
                  <a:gd name="connsiteY4" fmla="*/ 14564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28" h="29128">
                    <a:moveTo>
                      <a:pt x="29128" y="14564"/>
                    </a:moveTo>
                    <a:cubicBezTo>
                      <a:pt x="29128" y="22608"/>
                      <a:pt x="22608" y="29128"/>
                      <a:pt x="14564" y="29128"/>
                    </a:cubicBezTo>
                    <a:cubicBezTo>
                      <a:pt x="6520" y="29128"/>
                      <a:pt x="0" y="22608"/>
                      <a:pt x="0" y="14564"/>
                    </a:cubicBezTo>
                    <a:cubicBezTo>
                      <a:pt x="0" y="6521"/>
                      <a:pt x="6520" y="0"/>
                      <a:pt x="14564" y="0"/>
                    </a:cubicBezTo>
                    <a:cubicBezTo>
                      <a:pt x="22608" y="0"/>
                      <a:pt x="29128" y="6521"/>
                      <a:pt x="29128" y="145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A9AFE3F3-4656-4AAA-90A5-DD9C29444410}"/>
                  </a:ext>
                </a:extLst>
              </p:cNvPr>
              <p:cNvSpPr/>
              <p:nvPr/>
            </p:nvSpPr>
            <p:spPr>
              <a:xfrm>
                <a:off x="4926084" y="5962581"/>
                <a:ext cx="29128" cy="29128"/>
              </a:xfrm>
              <a:custGeom>
                <a:avLst/>
                <a:gdLst>
                  <a:gd name="connsiteX0" fmla="*/ 29128 w 29128"/>
                  <a:gd name="connsiteY0" fmla="*/ 14564 h 29128"/>
                  <a:gd name="connsiteX1" fmla="*/ 14564 w 29128"/>
                  <a:gd name="connsiteY1" fmla="*/ 29129 h 29128"/>
                  <a:gd name="connsiteX2" fmla="*/ 0 w 29128"/>
                  <a:gd name="connsiteY2" fmla="*/ 14564 h 29128"/>
                  <a:gd name="connsiteX3" fmla="*/ 14564 w 29128"/>
                  <a:gd name="connsiteY3" fmla="*/ 0 h 29128"/>
                  <a:gd name="connsiteX4" fmla="*/ 29128 w 29128"/>
                  <a:gd name="connsiteY4" fmla="*/ 14564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28" h="29128">
                    <a:moveTo>
                      <a:pt x="29128" y="14564"/>
                    </a:moveTo>
                    <a:cubicBezTo>
                      <a:pt x="29128" y="22608"/>
                      <a:pt x="22608" y="29129"/>
                      <a:pt x="14564" y="29129"/>
                    </a:cubicBezTo>
                    <a:cubicBezTo>
                      <a:pt x="6520" y="29129"/>
                      <a:pt x="0" y="22608"/>
                      <a:pt x="0" y="14564"/>
                    </a:cubicBezTo>
                    <a:cubicBezTo>
                      <a:pt x="0" y="6521"/>
                      <a:pt x="6520" y="0"/>
                      <a:pt x="14564" y="0"/>
                    </a:cubicBezTo>
                    <a:cubicBezTo>
                      <a:pt x="22608" y="0"/>
                      <a:pt x="29128" y="6521"/>
                      <a:pt x="29128" y="145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525C680D-BAFE-B2F7-8A85-1F2D4AD17B23}"/>
                </a:ext>
              </a:extLst>
            </p:cNvPr>
            <p:cNvSpPr/>
            <p:nvPr/>
          </p:nvSpPr>
          <p:spPr>
            <a:xfrm>
              <a:off x="4876055" y="5353722"/>
              <a:ext cx="129185" cy="129185"/>
            </a:xfrm>
            <a:custGeom>
              <a:avLst/>
              <a:gdLst>
                <a:gd name="connsiteX0" fmla="*/ 0 w 129185"/>
                <a:gd name="connsiteY0" fmla="*/ 0 h 129185"/>
                <a:gd name="connsiteX1" fmla="*/ 129185 w 129185"/>
                <a:gd name="connsiteY1" fmla="*/ 0 h 129185"/>
                <a:gd name="connsiteX2" fmla="*/ 129185 w 129185"/>
                <a:gd name="connsiteY2" fmla="*/ 129185 h 129185"/>
                <a:gd name="connsiteX3" fmla="*/ 0 w 129185"/>
                <a:gd name="connsiteY3" fmla="*/ 129185 h 12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85" h="129185">
                  <a:moveTo>
                    <a:pt x="0" y="0"/>
                  </a:moveTo>
                  <a:lnTo>
                    <a:pt x="129185" y="0"/>
                  </a:lnTo>
                  <a:lnTo>
                    <a:pt x="129185" y="129185"/>
                  </a:lnTo>
                  <a:lnTo>
                    <a:pt x="0" y="129185"/>
                  </a:lnTo>
                  <a:close/>
                </a:path>
              </a:pathLst>
            </a:custGeom>
            <a:solidFill>
              <a:srgbClr val="F7931E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8CA8B6A6-050B-EA87-C7E6-6D9F4CF70967}"/>
                </a:ext>
              </a:extLst>
            </p:cNvPr>
            <p:cNvSpPr/>
            <p:nvPr/>
          </p:nvSpPr>
          <p:spPr>
            <a:xfrm>
              <a:off x="4876055" y="5706906"/>
              <a:ext cx="129185" cy="129185"/>
            </a:xfrm>
            <a:custGeom>
              <a:avLst/>
              <a:gdLst>
                <a:gd name="connsiteX0" fmla="*/ 0 w 129185"/>
                <a:gd name="connsiteY0" fmla="*/ 0 h 129185"/>
                <a:gd name="connsiteX1" fmla="*/ 129185 w 129185"/>
                <a:gd name="connsiteY1" fmla="*/ 0 h 129185"/>
                <a:gd name="connsiteX2" fmla="*/ 129185 w 129185"/>
                <a:gd name="connsiteY2" fmla="*/ 129185 h 129185"/>
                <a:gd name="connsiteX3" fmla="*/ 0 w 129185"/>
                <a:gd name="connsiteY3" fmla="*/ 129185 h 12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85" h="129185">
                  <a:moveTo>
                    <a:pt x="0" y="0"/>
                  </a:moveTo>
                  <a:lnTo>
                    <a:pt x="129185" y="0"/>
                  </a:lnTo>
                  <a:lnTo>
                    <a:pt x="129185" y="129185"/>
                  </a:lnTo>
                  <a:lnTo>
                    <a:pt x="0" y="129185"/>
                  </a:lnTo>
                  <a:close/>
                </a:path>
              </a:pathLst>
            </a:custGeom>
            <a:solidFill>
              <a:srgbClr val="CCCCFF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F93A79E9-496F-485E-EF1A-85DA86F62009}"/>
                </a:ext>
              </a:extLst>
            </p:cNvPr>
            <p:cNvSpPr/>
            <p:nvPr/>
          </p:nvSpPr>
          <p:spPr>
            <a:xfrm>
              <a:off x="4876055" y="6245565"/>
              <a:ext cx="129185" cy="129185"/>
            </a:xfrm>
            <a:custGeom>
              <a:avLst/>
              <a:gdLst>
                <a:gd name="connsiteX0" fmla="*/ 0 w 129185"/>
                <a:gd name="connsiteY0" fmla="*/ 0 h 129185"/>
                <a:gd name="connsiteX1" fmla="*/ 129185 w 129185"/>
                <a:gd name="connsiteY1" fmla="*/ 0 h 129185"/>
                <a:gd name="connsiteX2" fmla="*/ 129185 w 129185"/>
                <a:gd name="connsiteY2" fmla="*/ 129185 h 129185"/>
                <a:gd name="connsiteX3" fmla="*/ 0 w 129185"/>
                <a:gd name="connsiteY3" fmla="*/ 129185 h 12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85" h="129185">
                  <a:moveTo>
                    <a:pt x="0" y="0"/>
                  </a:moveTo>
                  <a:lnTo>
                    <a:pt x="129185" y="0"/>
                  </a:lnTo>
                  <a:lnTo>
                    <a:pt x="129185" y="129185"/>
                  </a:lnTo>
                  <a:lnTo>
                    <a:pt x="0" y="129185"/>
                  </a:lnTo>
                  <a:close/>
                </a:path>
              </a:pathLst>
            </a:custGeom>
            <a:solidFill>
              <a:srgbClr val="99CC99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5" name="图形 551">
            <a:extLst>
              <a:ext uri="{FF2B5EF4-FFF2-40B4-BE49-F238E27FC236}">
                <a16:creationId xmlns:a16="http://schemas.microsoft.com/office/drawing/2014/main" id="{3B239269-B72D-07A2-A122-7B5D57D76625}"/>
              </a:ext>
            </a:extLst>
          </p:cNvPr>
          <p:cNvGrpSpPr/>
          <p:nvPr/>
        </p:nvGrpSpPr>
        <p:grpSpPr>
          <a:xfrm>
            <a:off x="1869325" y="3470243"/>
            <a:ext cx="3648348" cy="3262395"/>
            <a:chOff x="2577450" y="3344582"/>
            <a:chExt cx="3648348" cy="3262395"/>
          </a:xfrm>
          <a:noFill/>
        </p:grpSpPr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E7E0D833-6C33-5001-AC74-391808D1ECA0}"/>
                </a:ext>
              </a:extLst>
            </p:cNvPr>
            <p:cNvSpPr/>
            <p:nvPr/>
          </p:nvSpPr>
          <p:spPr>
            <a:xfrm>
              <a:off x="6196670" y="6577849"/>
              <a:ext cx="29128" cy="29128"/>
            </a:xfrm>
            <a:custGeom>
              <a:avLst/>
              <a:gdLst>
                <a:gd name="connsiteX0" fmla="*/ 29129 w 29128"/>
                <a:gd name="connsiteY0" fmla="*/ 0 h 29128"/>
                <a:gd name="connsiteX1" fmla="*/ 29129 w 29128"/>
                <a:gd name="connsiteY1" fmla="*/ 29129 h 29128"/>
                <a:gd name="connsiteX2" fmla="*/ 0 w 29128"/>
                <a:gd name="connsiteY2" fmla="*/ 29129 h 2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28" h="29128">
                  <a:moveTo>
                    <a:pt x="29129" y="0"/>
                  </a:moveTo>
                  <a:lnTo>
                    <a:pt x="29129" y="29129"/>
                  </a:lnTo>
                  <a:lnTo>
                    <a:pt x="0" y="29129"/>
                  </a:lnTo>
                </a:path>
              </a:pathLst>
            </a:custGeom>
            <a:noFill/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FB1E978F-D068-A34D-7303-B0BF34281F65}"/>
                </a:ext>
              </a:extLst>
            </p:cNvPr>
            <p:cNvSpPr/>
            <p:nvPr/>
          </p:nvSpPr>
          <p:spPr>
            <a:xfrm>
              <a:off x="2635999" y="6606977"/>
              <a:ext cx="3501832" cy="7282"/>
            </a:xfrm>
            <a:custGeom>
              <a:avLst/>
              <a:gdLst>
                <a:gd name="connsiteX0" fmla="*/ 3501832 w 3501832"/>
                <a:gd name="connsiteY0" fmla="*/ 0 h 7282"/>
                <a:gd name="connsiteX1" fmla="*/ 0 w 3501832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1832" h="7282">
                  <a:moveTo>
                    <a:pt x="3501832" y="0"/>
                  </a:moveTo>
                  <a:lnTo>
                    <a:pt x="0" y="0"/>
                  </a:lnTo>
                </a:path>
              </a:pathLst>
            </a:custGeom>
            <a:ln w="14560" cap="flat">
              <a:solidFill>
                <a:srgbClr val="000000"/>
              </a:solidFill>
              <a:custDash>
                <a:ds d="606150" sp="60615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35D183F5-81F1-87F3-E489-EE00E6C92B39}"/>
                </a:ext>
              </a:extLst>
            </p:cNvPr>
            <p:cNvSpPr/>
            <p:nvPr/>
          </p:nvSpPr>
          <p:spPr>
            <a:xfrm>
              <a:off x="2577450" y="6577849"/>
              <a:ext cx="29128" cy="29128"/>
            </a:xfrm>
            <a:custGeom>
              <a:avLst/>
              <a:gdLst>
                <a:gd name="connsiteX0" fmla="*/ 29129 w 29128"/>
                <a:gd name="connsiteY0" fmla="*/ 29129 h 29128"/>
                <a:gd name="connsiteX1" fmla="*/ 0 w 29128"/>
                <a:gd name="connsiteY1" fmla="*/ 29129 h 29128"/>
                <a:gd name="connsiteX2" fmla="*/ 0 w 29128"/>
                <a:gd name="connsiteY2" fmla="*/ 0 h 2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28" h="29128">
                  <a:moveTo>
                    <a:pt x="29129" y="29129"/>
                  </a:moveTo>
                  <a:lnTo>
                    <a:pt x="0" y="29129"/>
                  </a:lnTo>
                  <a:lnTo>
                    <a:pt x="0" y="0"/>
                  </a:lnTo>
                </a:path>
              </a:pathLst>
            </a:custGeom>
            <a:noFill/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DB57B97A-1261-C905-11AB-7FB44F199C68}"/>
                </a:ext>
              </a:extLst>
            </p:cNvPr>
            <p:cNvSpPr/>
            <p:nvPr/>
          </p:nvSpPr>
          <p:spPr>
            <a:xfrm>
              <a:off x="2577450" y="3402839"/>
              <a:ext cx="7282" cy="3116752"/>
            </a:xfrm>
            <a:custGeom>
              <a:avLst/>
              <a:gdLst>
                <a:gd name="connsiteX0" fmla="*/ 0 w 7282"/>
                <a:gd name="connsiteY0" fmla="*/ 3116753 h 3116752"/>
                <a:gd name="connsiteX1" fmla="*/ 0 w 7282"/>
                <a:gd name="connsiteY1" fmla="*/ 0 h 311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82" h="3116752">
                  <a:moveTo>
                    <a:pt x="0" y="3116753"/>
                  </a:moveTo>
                  <a:lnTo>
                    <a:pt x="0" y="0"/>
                  </a:lnTo>
                </a:path>
              </a:pathLst>
            </a:custGeom>
            <a:ln w="14560" cap="flat">
              <a:solidFill>
                <a:srgbClr val="000000"/>
              </a:solidFill>
              <a:custDash>
                <a:ds d="600000" sp="600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1391CFD9-1651-411B-19BC-2F20EE5AEE4E}"/>
                </a:ext>
              </a:extLst>
            </p:cNvPr>
            <p:cNvSpPr/>
            <p:nvPr/>
          </p:nvSpPr>
          <p:spPr>
            <a:xfrm>
              <a:off x="2577450" y="3344582"/>
              <a:ext cx="29128" cy="29128"/>
            </a:xfrm>
            <a:custGeom>
              <a:avLst/>
              <a:gdLst>
                <a:gd name="connsiteX0" fmla="*/ 0 w 29128"/>
                <a:gd name="connsiteY0" fmla="*/ 29129 h 29128"/>
                <a:gd name="connsiteX1" fmla="*/ 0 w 29128"/>
                <a:gd name="connsiteY1" fmla="*/ 0 h 29128"/>
                <a:gd name="connsiteX2" fmla="*/ 29129 w 29128"/>
                <a:gd name="connsiteY2" fmla="*/ 0 h 2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28" h="29128">
                  <a:moveTo>
                    <a:pt x="0" y="29129"/>
                  </a:moveTo>
                  <a:lnTo>
                    <a:pt x="0" y="0"/>
                  </a:lnTo>
                  <a:lnTo>
                    <a:pt x="29129" y="0"/>
                  </a:lnTo>
                </a:path>
              </a:pathLst>
            </a:custGeom>
            <a:noFill/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1CC0BF77-0DCE-FC6E-28A0-E590F066832D}"/>
                </a:ext>
              </a:extLst>
            </p:cNvPr>
            <p:cNvSpPr/>
            <p:nvPr/>
          </p:nvSpPr>
          <p:spPr>
            <a:xfrm>
              <a:off x="2665418" y="3344582"/>
              <a:ext cx="3501832" cy="7282"/>
            </a:xfrm>
            <a:custGeom>
              <a:avLst/>
              <a:gdLst>
                <a:gd name="connsiteX0" fmla="*/ 0 w 3501832"/>
                <a:gd name="connsiteY0" fmla="*/ 0 h 7282"/>
                <a:gd name="connsiteX1" fmla="*/ 3501832 w 3501832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1832" h="7282">
                  <a:moveTo>
                    <a:pt x="0" y="0"/>
                  </a:moveTo>
                  <a:lnTo>
                    <a:pt x="3501832" y="0"/>
                  </a:lnTo>
                </a:path>
              </a:pathLst>
            </a:custGeom>
            <a:ln w="14560" cap="flat">
              <a:solidFill>
                <a:srgbClr val="000000"/>
              </a:solidFill>
              <a:custDash>
                <a:ds d="606150" sp="60615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3FBFF807-2FCB-BA32-4992-94C778633CE4}"/>
                </a:ext>
              </a:extLst>
            </p:cNvPr>
            <p:cNvSpPr/>
            <p:nvPr/>
          </p:nvSpPr>
          <p:spPr>
            <a:xfrm>
              <a:off x="6196670" y="3344582"/>
              <a:ext cx="29128" cy="29128"/>
            </a:xfrm>
            <a:custGeom>
              <a:avLst/>
              <a:gdLst>
                <a:gd name="connsiteX0" fmla="*/ 0 w 29128"/>
                <a:gd name="connsiteY0" fmla="*/ 0 h 29128"/>
                <a:gd name="connsiteX1" fmla="*/ 29129 w 29128"/>
                <a:gd name="connsiteY1" fmla="*/ 0 h 29128"/>
                <a:gd name="connsiteX2" fmla="*/ 29129 w 29128"/>
                <a:gd name="connsiteY2" fmla="*/ 29129 h 2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28" h="29128">
                  <a:moveTo>
                    <a:pt x="0" y="0"/>
                  </a:moveTo>
                  <a:lnTo>
                    <a:pt x="29129" y="0"/>
                  </a:lnTo>
                  <a:lnTo>
                    <a:pt x="29129" y="29129"/>
                  </a:lnTo>
                </a:path>
              </a:pathLst>
            </a:custGeom>
            <a:noFill/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CC3713DC-E816-F0A1-F8AB-8888A775E8B0}"/>
                </a:ext>
              </a:extLst>
            </p:cNvPr>
            <p:cNvSpPr/>
            <p:nvPr/>
          </p:nvSpPr>
          <p:spPr>
            <a:xfrm>
              <a:off x="6225799" y="3431967"/>
              <a:ext cx="7282" cy="3116752"/>
            </a:xfrm>
            <a:custGeom>
              <a:avLst/>
              <a:gdLst>
                <a:gd name="connsiteX0" fmla="*/ 0 w 7282"/>
                <a:gd name="connsiteY0" fmla="*/ 0 h 3116752"/>
                <a:gd name="connsiteX1" fmla="*/ 0 w 7282"/>
                <a:gd name="connsiteY1" fmla="*/ 3116753 h 311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82" h="3116752">
                  <a:moveTo>
                    <a:pt x="0" y="0"/>
                  </a:moveTo>
                  <a:lnTo>
                    <a:pt x="0" y="3116753"/>
                  </a:lnTo>
                </a:path>
              </a:pathLst>
            </a:custGeom>
            <a:ln w="14560" cap="flat">
              <a:solidFill>
                <a:srgbClr val="000000"/>
              </a:solidFill>
              <a:custDash>
                <a:ds d="600000" sp="600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090FDC23-E248-045A-8148-1947BEFC5E22}"/>
              </a:ext>
            </a:extLst>
          </p:cNvPr>
          <p:cNvSpPr txBox="1"/>
          <p:nvPr/>
        </p:nvSpPr>
        <p:spPr>
          <a:xfrm>
            <a:off x="1805083" y="3426744"/>
            <a:ext cx="192873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Condition</a:t>
            </a:r>
            <a:r>
              <a:rPr lang="zh-CN" altLang="en-US" sz="225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 </a:t>
            </a:r>
            <a:r>
              <a:rPr lang="zh-CN" altLang="en-US" sz="160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extractor</a:t>
            </a:r>
          </a:p>
        </p:txBody>
      </p:sp>
      <p:grpSp>
        <p:nvGrpSpPr>
          <p:cNvPr id="125" name="图形 551">
            <a:extLst>
              <a:ext uri="{FF2B5EF4-FFF2-40B4-BE49-F238E27FC236}">
                <a16:creationId xmlns:a16="http://schemas.microsoft.com/office/drawing/2014/main" id="{47C7A1DA-902A-9659-6D58-CB68C6AD54D7}"/>
              </a:ext>
            </a:extLst>
          </p:cNvPr>
          <p:cNvGrpSpPr/>
          <p:nvPr/>
        </p:nvGrpSpPr>
        <p:grpSpPr>
          <a:xfrm>
            <a:off x="5393878" y="5424258"/>
            <a:ext cx="582570" cy="84618"/>
            <a:chOff x="6102003" y="5298597"/>
            <a:chExt cx="582570" cy="84618"/>
          </a:xfrm>
          <a:solidFill>
            <a:srgbClr val="000000"/>
          </a:solidFill>
        </p:grpSpPr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5DD1D47D-B836-4535-D4E4-0D913E8406BE}"/>
                </a:ext>
              </a:extLst>
            </p:cNvPr>
            <p:cNvSpPr/>
            <p:nvPr/>
          </p:nvSpPr>
          <p:spPr>
            <a:xfrm>
              <a:off x="6102003" y="5340687"/>
              <a:ext cx="453531" cy="2840"/>
            </a:xfrm>
            <a:custGeom>
              <a:avLst/>
              <a:gdLst>
                <a:gd name="connsiteX0" fmla="*/ 0 w 453531"/>
                <a:gd name="connsiteY0" fmla="*/ 2840 h 2840"/>
                <a:gd name="connsiteX1" fmla="*/ 453531 w 453531"/>
                <a:gd name="connsiteY1" fmla="*/ 0 h 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531" h="2840">
                  <a:moveTo>
                    <a:pt x="0" y="2840"/>
                  </a:moveTo>
                  <a:lnTo>
                    <a:pt x="453531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6D66F193-BA29-7DE7-6E88-EC5548F525A7}"/>
                </a:ext>
              </a:extLst>
            </p:cNvPr>
            <p:cNvSpPr/>
            <p:nvPr/>
          </p:nvSpPr>
          <p:spPr>
            <a:xfrm>
              <a:off x="6526405" y="5298597"/>
              <a:ext cx="158167" cy="84618"/>
            </a:xfrm>
            <a:custGeom>
              <a:avLst/>
              <a:gdLst>
                <a:gd name="connsiteX0" fmla="*/ 582 w 158167"/>
                <a:gd name="connsiteY0" fmla="*/ 84618 h 84618"/>
                <a:gd name="connsiteX1" fmla="*/ 158168 w 158167"/>
                <a:gd name="connsiteY1" fmla="*/ 41290 h 84618"/>
                <a:gd name="connsiteX2" fmla="*/ 0 w 158167"/>
                <a:gd name="connsiteY2" fmla="*/ 0 h 8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67" h="84618">
                  <a:moveTo>
                    <a:pt x="582" y="84618"/>
                  </a:moveTo>
                  <a:lnTo>
                    <a:pt x="158168" y="41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741A9155-1C01-318B-2112-DB7B9768F060}"/>
              </a:ext>
            </a:extLst>
          </p:cNvPr>
          <p:cNvGrpSpPr/>
          <p:nvPr/>
        </p:nvGrpSpPr>
        <p:grpSpPr>
          <a:xfrm>
            <a:off x="2746968" y="4168599"/>
            <a:ext cx="1339694" cy="2079777"/>
            <a:chOff x="3455093" y="4042938"/>
            <a:chExt cx="1339694" cy="2079777"/>
          </a:xfrm>
        </p:grpSpPr>
        <p:grpSp>
          <p:nvGrpSpPr>
            <p:cNvPr id="129" name="图形 551">
              <a:extLst>
                <a:ext uri="{FF2B5EF4-FFF2-40B4-BE49-F238E27FC236}">
                  <a16:creationId xmlns:a16="http://schemas.microsoft.com/office/drawing/2014/main" id="{924A20F8-955C-B0AB-A382-D67746B74BFA}"/>
                </a:ext>
              </a:extLst>
            </p:cNvPr>
            <p:cNvGrpSpPr/>
            <p:nvPr/>
          </p:nvGrpSpPr>
          <p:grpSpPr>
            <a:xfrm>
              <a:off x="3841683" y="4042938"/>
              <a:ext cx="635110" cy="590581"/>
              <a:chOff x="3841683" y="4042938"/>
              <a:chExt cx="635110" cy="590581"/>
            </a:xfrm>
          </p:grpSpPr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1DB076DF-B1A5-FD4B-E3D0-BB0071DAD6C8}"/>
                  </a:ext>
                </a:extLst>
              </p:cNvPr>
              <p:cNvSpPr/>
              <p:nvPr/>
            </p:nvSpPr>
            <p:spPr>
              <a:xfrm>
                <a:off x="3908988" y="4042938"/>
                <a:ext cx="467148" cy="590581"/>
              </a:xfrm>
              <a:custGeom>
                <a:avLst/>
                <a:gdLst>
                  <a:gd name="connsiteX0" fmla="*/ 467149 w 467148"/>
                  <a:gd name="connsiteY0" fmla="*/ 413043 h 590581"/>
                  <a:gd name="connsiteX1" fmla="*/ 0 w 467148"/>
                  <a:gd name="connsiteY1" fmla="*/ 590581 h 590581"/>
                  <a:gd name="connsiteX2" fmla="*/ 0 w 467148"/>
                  <a:gd name="connsiteY2" fmla="*/ 0 h 590581"/>
                  <a:gd name="connsiteX3" fmla="*/ 467149 w 467148"/>
                  <a:gd name="connsiteY3" fmla="*/ 177539 h 590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148" h="590581">
                    <a:moveTo>
                      <a:pt x="467149" y="413043"/>
                    </a:moveTo>
                    <a:lnTo>
                      <a:pt x="0" y="590581"/>
                    </a:lnTo>
                    <a:lnTo>
                      <a:pt x="0" y="0"/>
                    </a:lnTo>
                    <a:lnTo>
                      <a:pt x="467149" y="177539"/>
                    </a:lnTo>
                    <a:close/>
                  </a:path>
                </a:pathLst>
              </a:custGeom>
              <a:solidFill>
                <a:srgbClr val="CCCCCC"/>
              </a:solidFill>
              <a:ln w="728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14B1EDF8-4524-4A2A-1506-83AA8BDB66EC}"/>
                  </a:ext>
                </a:extLst>
              </p:cNvPr>
              <p:cNvSpPr txBox="1"/>
              <p:nvPr/>
            </p:nvSpPr>
            <p:spPr>
              <a:xfrm>
                <a:off x="3841683" y="4207478"/>
                <a:ext cx="6351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105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ResNet</a:t>
                </a:r>
              </a:p>
            </p:txBody>
          </p:sp>
        </p:grpSp>
        <p:grpSp>
          <p:nvGrpSpPr>
            <p:cNvPr id="130" name="图形 551">
              <a:extLst>
                <a:ext uri="{FF2B5EF4-FFF2-40B4-BE49-F238E27FC236}">
                  <a16:creationId xmlns:a16="http://schemas.microsoft.com/office/drawing/2014/main" id="{BD4BE17B-F59F-909B-C925-8652B5ED7E05}"/>
                </a:ext>
              </a:extLst>
            </p:cNvPr>
            <p:cNvGrpSpPr/>
            <p:nvPr/>
          </p:nvGrpSpPr>
          <p:grpSpPr>
            <a:xfrm>
              <a:off x="3995783" y="5612966"/>
              <a:ext cx="461986" cy="509749"/>
              <a:chOff x="3995783" y="5612966"/>
              <a:chExt cx="461986" cy="509749"/>
            </a:xfrm>
          </p:grpSpPr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E36953AC-A4AD-ACBA-7FE3-E04311161E45}"/>
                  </a:ext>
                </a:extLst>
              </p:cNvPr>
              <p:cNvSpPr/>
              <p:nvPr/>
            </p:nvSpPr>
            <p:spPr>
              <a:xfrm>
                <a:off x="4057398" y="5612966"/>
                <a:ext cx="318738" cy="509749"/>
              </a:xfrm>
              <a:custGeom>
                <a:avLst/>
                <a:gdLst>
                  <a:gd name="connsiteX0" fmla="*/ 241257 w 318738"/>
                  <a:gd name="connsiteY0" fmla="*/ 509749 h 509749"/>
                  <a:gd name="connsiteX1" fmla="*/ 77482 w 318738"/>
                  <a:gd name="connsiteY1" fmla="*/ 509749 h 509749"/>
                  <a:gd name="connsiteX2" fmla="*/ 0 w 318738"/>
                  <a:gd name="connsiteY2" fmla="*/ 432267 h 509749"/>
                  <a:gd name="connsiteX3" fmla="*/ 0 w 318738"/>
                  <a:gd name="connsiteY3" fmla="*/ 77482 h 509749"/>
                  <a:gd name="connsiteX4" fmla="*/ 77482 w 318738"/>
                  <a:gd name="connsiteY4" fmla="*/ 0 h 509749"/>
                  <a:gd name="connsiteX5" fmla="*/ 241257 w 318738"/>
                  <a:gd name="connsiteY5" fmla="*/ 0 h 509749"/>
                  <a:gd name="connsiteX6" fmla="*/ 318739 w 318738"/>
                  <a:gd name="connsiteY6" fmla="*/ 77482 h 509749"/>
                  <a:gd name="connsiteX7" fmla="*/ 318739 w 318738"/>
                  <a:gd name="connsiteY7" fmla="*/ 432267 h 509749"/>
                  <a:gd name="connsiteX8" fmla="*/ 241257 w 318738"/>
                  <a:gd name="connsiteY8" fmla="*/ 509749 h 509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38" h="509749">
                    <a:moveTo>
                      <a:pt x="241257" y="509749"/>
                    </a:moveTo>
                    <a:lnTo>
                      <a:pt x="77482" y="509749"/>
                    </a:lnTo>
                    <a:cubicBezTo>
                      <a:pt x="34881" y="509749"/>
                      <a:pt x="0" y="474868"/>
                      <a:pt x="0" y="432267"/>
                    </a:cubicBezTo>
                    <a:lnTo>
                      <a:pt x="0" y="77482"/>
                    </a:lnTo>
                    <a:cubicBezTo>
                      <a:pt x="0" y="34881"/>
                      <a:pt x="34881" y="0"/>
                      <a:pt x="77482" y="0"/>
                    </a:cubicBezTo>
                    <a:lnTo>
                      <a:pt x="241257" y="0"/>
                    </a:lnTo>
                    <a:cubicBezTo>
                      <a:pt x="283858" y="0"/>
                      <a:pt x="318739" y="34881"/>
                      <a:pt x="318739" y="77482"/>
                    </a:cubicBezTo>
                    <a:lnTo>
                      <a:pt x="318739" y="432267"/>
                    </a:lnTo>
                    <a:cubicBezTo>
                      <a:pt x="318739" y="474868"/>
                      <a:pt x="283858" y="509749"/>
                      <a:pt x="241257" y="509749"/>
                    </a:cubicBezTo>
                    <a:close/>
                  </a:path>
                </a:pathLst>
              </a:custGeom>
              <a:solidFill>
                <a:srgbClr val="CCCCCC"/>
              </a:solidFill>
              <a:ln w="728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40C01AD0-A54C-2657-B87B-38E5B8E439E0}"/>
                  </a:ext>
                </a:extLst>
              </p:cNvPr>
              <p:cNvSpPr txBox="1"/>
              <p:nvPr/>
            </p:nvSpPr>
            <p:spPr>
              <a:xfrm>
                <a:off x="3995783" y="5741074"/>
                <a:ext cx="4619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105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MLP</a:t>
                </a:r>
              </a:p>
            </p:txBody>
          </p:sp>
        </p:grpSp>
        <p:grpSp>
          <p:nvGrpSpPr>
            <p:cNvPr id="131" name="图形 551">
              <a:extLst>
                <a:ext uri="{FF2B5EF4-FFF2-40B4-BE49-F238E27FC236}">
                  <a16:creationId xmlns:a16="http://schemas.microsoft.com/office/drawing/2014/main" id="{69597C5E-F4FD-2B50-337E-9E391AE70D23}"/>
                </a:ext>
              </a:extLst>
            </p:cNvPr>
            <p:cNvGrpSpPr/>
            <p:nvPr/>
          </p:nvGrpSpPr>
          <p:grpSpPr>
            <a:xfrm>
              <a:off x="4412548" y="5821308"/>
              <a:ext cx="382239" cy="84618"/>
              <a:chOff x="4412548" y="5821308"/>
              <a:chExt cx="382239" cy="84618"/>
            </a:xfrm>
            <a:solidFill>
              <a:srgbClr val="000000"/>
            </a:solidFill>
          </p:grpSpPr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36EB2DC8-1B64-9D2C-11B4-EFC81B32148B}"/>
                  </a:ext>
                </a:extLst>
              </p:cNvPr>
              <p:cNvSpPr/>
              <p:nvPr/>
            </p:nvSpPr>
            <p:spPr>
              <a:xfrm>
                <a:off x="4412548" y="5862743"/>
                <a:ext cx="253199" cy="946"/>
              </a:xfrm>
              <a:custGeom>
                <a:avLst/>
                <a:gdLst>
                  <a:gd name="connsiteX0" fmla="*/ 0 w 253199"/>
                  <a:gd name="connsiteY0" fmla="*/ 0 h 946"/>
                  <a:gd name="connsiteX1" fmla="*/ 253200 w 253199"/>
                  <a:gd name="connsiteY1" fmla="*/ 947 h 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3199" h="946">
                    <a:moveTo>
                      <a:pt x="0" y="0"/>
                    </a:moveTo>
                    <a:lnTo>
                      <a:pt x="253200" y="947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34B927EC-4EEE-E862-47AD-BD9672C29494}"/>
                  </a:ext>
                </a:extLst>
              </p:cNvPr>
              <p:cNvSpPr/>
              <p:nvPr/>
            </p:nvSpPr>
            <p:spPr>
              <a:xfrm>
                <a:off x="4636692" y="5821308"/>
                <a:ext cx="158095" cy="84618"/>
              </a:xfrm>
              <a:custGeom>
                <a:avLst/>
                <a:gdLst>
                  <a:gd name="connsiteX0" fmla="*/ 0 w 158095"/>
                  <a:gd name="connsiteY0" fmla="*/ 84618 h 84618"/>
                  <a:gd name="connsiteX1" fmla="*/ 158095 w 158095"/>
                  <a:gd name="connsiteY1" fmla="*/ 42892 h 84618"/>
                  <a:gd name="connsiteX2" fmla="*/ 364 w 158095"/>
                  <a:gd name="connsiteY2" fmla="*/ 0 h 8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095" h="84618">
                    <a:moveTo>
                      <a:pt x="0" y="84618"/>
                    </a:moveTo>
                    <a:lnTo>
                      <a:pt x="158095" y="42892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2" name="图形 551">
              <a:extLst>
                <a:ext uri="{FF2B5EF4-FFF2-40B4-BE49-F238E27FC236}">
                  <a16:creationId xmlns:a16="http://schemas.microsoft.com/office/drawing/2014/main" id="{C7F2498D-4418-174B-BB18-BA457E4212CD}"/>
                </a:ext>
              </a:extLst>
            </p:cNvPr>
            <p:cNvGrpSpPr/>
            <p:nvPr/>
          </p:nvGrpSpPr>
          <p:grpSpPr>
            <a:xfrm>
              <a:off x="3613406" y="5827789"/>
              <a:ext cx="413188" cy="84618"/>
              <a:chOff x="3613406" y="5827789"/>
              <a:chExt cx="413188" cy="84618"/>
            </a:xfrm>
            <a:solidFill>
              <a:srgbClr val="000000"/>
            </a:solidFill>
          </p:grpSpPr>
          <p:sp>
            <p:nvSpPr>
              <p:cNvPr id="139" name="任意多边形: 形状 138">
                <a:extLst>
                  <a:ext uri="{FF2B5EF4-FFF2-40B4-BE49-F238E27FC236}">
                    <a16:creationId xmlns:a16="http://schemas.microsoft.com/office/drawing/2014/main" id="{25C6B76E-54B8-01ED-E22D-8AC425499A8E}"/>
                  </a:ext>
                </a:extLst>
              </p:cNvPr>
              <p:cNvSpPr/>
              <p:nvPr/>
            </p:nvSpPr>
            <p:spPr>
              <a:xfrm>
                <a:off x="3613406" y="5867914"/>
                <a:ext cx="284148" cy="2475"/>
              </a:xfrm>
              <a:custGeom>
                <a:avLst/>
                <a:gdLst>
                  <a:gd name="connsiteX0" fmla="*/ 0 w 284148"/>
                  <a:gd name="connsiteY0" fmla="*/ 0 h 2475"/>
                  <a:gd name="connsiteX1" fmla="*/ 284149 w 284148"/>
                  <a:gd name="connsiteY1" fmla="*/ 2476 h 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4148" h="2475">
                    <a:moveTo>
                      <a:pt x="0" y="0"/>
                    </a:moveTo>
                    <a:lnTo>
                      <a:pt x="284149" y="2476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F5E8DB84-CE16-F2C7-4711-5359C2758325}"/>
                  </a:ext>
                </a:extLst>
              </p:cNvPr>
              <p:cNvSpPr/>
              <p:nvPr/>
            </p:nvSpPr>
            <p:spPr>
              <a:xfrm>
                <a:off x="3868354" y="5827789"/>
                <a:ext cx="158240" cy="84618"/>
              </a:xfrm>
              <a:custGeom>
                <a:avLst/>
                <a:gdLst>
                  <a:gd name="connsiteX0" fmla="*/ 0 w 158240"/>
                  <a:gd name="connsiteY0" fmla="*/ 84618 h 84618"/>
                  <a:gd name="connsiteX1" fmla="*/ 158241 w 158240"/>
                  <a:gd name="connsiteY1" fmla="*/ 43693 h 84618"/>
                  <a:gd name="connsiteX2" fmla="*/ 728 w 158240"/>
                  <a:gd name="connsiteY2" fmla="*/ 0 h 8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240" h="84618">
                    <a:moveTo>
                      <a:pt x="0" y="84618"/>
                    </a:moveTo>
                    <a:lnTo>
                      <a:pt x="158241" y="43693"/>
                    </a:lnTo>
                    <a:lnTo>
                      <a:pt x="7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3" name="图形 551">
              <a:extLst>
                <a:ext uri="{FF2B5EF4-FFF2-40B4-BE49-F238E27FC236}">
                  <a16:creationId xmlns:a16="http://schemas.microsoft.com/office/drawing/2014/main" id="{3336E618-246F-9F36-8C5B-EB3D4AC519CD}"/>
                </a:ext>
              </a:extLst>
            </p:cNvPr>
            <p:cNvGrpSpPr/>
            <p:nvPr/>
          </p:nvGrpSpPr>
          <p:grpSpPr>
            <a:xfrm>
              <a:off x="4412548" y="4286744"/>
              <a:ext cx="382239" cy="84618"/>
              <a:chOff x="4412548" y="4286744"/>
              <a:chExt cx="382239" cy="84618"/>
            </a:xfrm>
            <a:solidFill>
              <a:srgbClr val="000000"/>
            </a:solidFill>
          </p:grpSpPr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E6B2DDE7-D839-DEAB-27A3-E4C28CB704E1}"/>
                  </a:ext>
                </a:extLst>
              </p:cNvPr>
              <p:cNvSpPr/>
              <p:nvPr/>
            </p:nvSpPr>
            <p:spPr>
              <a:xfrm>
                <a:off x="4412548" y="4328180"/>
                <a:ext cx="253199" cy="1019"/>
              </a:xfrm>
              <a:custGeom>
                <a:avLst/>
                <a:gdLst>
                  <a:gd name="connsiteX0" fmla="*/ 0 w 253199"/>
                  <a:gd name="connsiteY0" fmla="*/ 0 h 1019"/>
                  <a:gd name="connsiteX1" fmla="*/ 253200 w 253199"/>
                  <a:gd name="connsiteY1" fmla="*/ 1020 h 1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3199" h="1019">
                    <a:moveTo>
                      <a:pt x="0" y="0"/>
                    </a:moveTo>
                    <a:lnTo>
                      <a:pt x="253200" y="102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F2E0B214-A8D6-C8E7-1A96-573F7307A66C}"/>
                  </a:ext>
                </a:extLst>
              </p:cNvPr>
              <p:cNvSpPr/>
              <p:nvPr/>
            </p:nvSpPr>
            <p:spPr>
              <a:xfrm>
                <a:off x="4636692" y="4286744"/>
                <a:ext cx="158095" cy="84618"/>
              </a:xfrm>
              <a:custGeom>
                <a:avLst/>
                <a:gdLst>
                  <a:gd name="connsiteX0" fmla="*/ 0 w 158095"/>
                  <a:gd name="connsiteY0" fmla="*/ 84618 h 84618"/>
                  <a:gd name="connsiteX1" fmla="*/ 158095 w 158095"/>
                  <a:gd name="connsiteY1" fmla="*/ 42965 h 84618"/>
                  <a:gd name="connsiteX2" fmla="*/ 364 w 158095"/>
                  <a:gd name="connsiteY2" fmla="*/ 0 h 8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095" h="84618">
                    <a:moveTo>
                      <a:pt x="0" y="84618"/>
                    </a:moveTo>
                    <a:lnTo>
                      <a:pt x="158095" y="42965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4" name="图形 551">
              <a:extLst>
                <a:ext uri="{FF2B5EF4-FFF2-40B4-BE49-F238E27FC236}">
                  <a16:creationId xmlns:a16="http://schemas.microsoft.com/office/drawing/2014/main" id="{4E921E81-E347-C604-C013-C337F6CC7FE7}"/>
                </a:ext>
              </a:extLst>
            </p:cNvPr>
            <p:cNvGrpSpPr/>
            <p:nvPr/>
          </p:nvGrpSpPr>
          <p:grpSpPr>
            <a:xfrm>
              <a:off x="3455093" y="4286744"/>
              <a:ext cx="382166" cy="84618"/>
              <a:chOff x="3455093" y="4286744"/>
              <a:chExt cx="382166" cy="84618"/>
            </a:xfrm>
            <a:solidFill>
              <a:srgbClr val="000000"/>
            </a:solidFill>
          </p:grpSpPr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F70B8469-2A04-CD59-76AD-3ACC500084C6}"/>
                  </a:ext>
                </a:extLst>
              </p:cNvPr>
              <p:cNvSpPr/>
              <p:nvPr/>
            </p:nvSpPr>
            <p:spPr>
              <a:xfrm>
                <a:off x="3455093" y="4328180"/>
                <a:ext cx="253126" cy="1019"/>
              </a:xfrm>
              <a:custGeom>
                <a:avLst/>
                <a:gdLst>
                  <a:gd name="connsiteX0" fmla="*/ 0 w 253126"/>
                  <a:gd name="connsiteY0" fmla="*/ 0 h 1019"/>
                  <a:gd name="connsiteX1" fmla="*/ 253127 w 253126"/>
                  <a:gd name="connsiteY1" fmla="*/ 1020 h 1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3126" h="1019">
                    <a:moveTo>
                      <a:pt x="0" y="0"/>
                    </a:moveTo>
                    <a:lnTo>
                      <a:pt x="253127" y="102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A69CE120-37C2-5881-DFCA-51864841752C}"/>
                  </a:ext>
                </a:extLst>
              </p:cNvPr>
              <p:cNvSpPr/>
              <p:nvPr/>
            </p:nvSpPr>
            <p:spPr>
              <a:xfrm>
                <a:off x="3679237" y="4286744"/>
                <a:ext cx="158022" cy="84618"/>
              </a:xfrm>
              <a:custGeom>
                <a:avLst/>
                <a:gdLst>
                  <a:gd name="connsiteX0" fmla="*/ 0 w 158022"/>
                  <a:gd name="connsiteY0" fmla="*/ 84618 h 84618"/>
                  <a:gd name="connsiteX1" fmla="*/ 158022 w 158022"/>
                  <a:gd name="connsiteY1" fmla="*/ 42965 h 84618"/>
                  <a:gd name="connsiteX2" fmla="*/ 291 w 158022"/>
                  <a:gd name="connsiteY2" fmla="*/ 0 h 8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022" h="84618">
                    <a:moveTo>
                      <a:pt x="0" y="84618"/>
                    </a:moveTo>
                    <a:lnTo>
                      <a:pt x="158022" y="42965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7" name="图形 551">
            <a:extLst>
              <a:ext uri="{FF2B5EF4-FFF2-40B4-BE49-F238E27FC236}">
                <a16:creationId xmlns:a16="http://schemas.microsoft.com/office/drawing/2014/main" id="{693A8541-D6B0-1225-3132-C0394DFB822C}"/>
              </a:ext>
            </a:extLst>
          </p:cNvPr>
          <p:cNvGrpSpPr/>
          <p:nvPr/>
        </p:nvGrpSpPr>
        <p:grpSpPr>
          <a:xfrm>
            <a:off x="4540750" y="3193837"/>
            <a:ext cx="86501" cy="281694"/>
            <a:chOff x="5166394" y="2827550"/>
            <a:chExt cx="108940" cy="517031"/>
          </a:xfrm>
          <a:solidFill>
            <a:srgbClr val="000000"/>
          </a:solidFill>
        </p:grpSpPr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E5E7F8A8-F028-22CD-E8AF-ACA186E1F5BB}"/>
                </a:ext>
              </a:extLst>
            </p:cNvPr>
            <p:cNvSpPr/>
            <p:nvPr/>
          </p:nvSpPr>
          <p:spPr>
            <a:xfrm>
              <a:off x="5220864" y="2905906"/>
              <a:ext cx="7282" cy="360319"/>
            </a:xfrm>
            <a:custGeom>
              <a:avLst/>
              <a:gdLst>
                <a:gd name="connsiteX0" fmla="*/ 0 w 7282"/>
                <a:gd name="connsiteY0" fmla="*/ 0 h 360319"/>
                <a:gd name="connsiteX1" fmla="*/ 0 w 7282"/>
                <a:gd name="connsiteY1" fmla="*/ 360320 h 36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82" h="360319">
                  <a:moveTo>
                    <a:pt x="0" y="0"/>
                  </a:moveTo>
                  <a:lnTo>
                    <a:pt x="0" y="360320"/>
                  </a:lnTo>
                </a:path>
              </a:pathLst>
            </a:custGeom>
            <a:ln w="14560" cap="flat">
              <a:solidFill>
                <a:srgbClr val="000000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2FD359E1-2E36-22F2-B7D3-32A6947F10CA}"/>
                </a:ext>
              </a:extLst>
            </p:cNvPr>
            <p:cNvSpPr/>
            <p:nvPr/>
          </p:nvSpPr>
          <p:spPr>
            <a:xfrm>
              <a:off x="5166394" y="2827550"/>
              <a:ext cx="108940" cy="94303"/>
            </a:xfrm>
            <a:custGeom>
              <a:avLst/>
              <a:gdLst>
                <a:gd name="connsiteX0" fmla="*/ 0 w 108940"/>
                <a:gd name="connsiteY0" fmla="*/ 94304 h 94303"/>
                <a:gd name="connsiteX1" fmla="*/ 54470 w 108940"/>
                <a:gd name="connsiteY1" fmla="*/ 0 h 94303"/>
                <a:gd name="connsiteX2" fmla="*/ 108941 w 108940"/>
                <a:gd name="connsiteY2" fmla="*/ 94304 h 9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940" h="94303">
                  <a:moveTo>
                    <a:pt x="0" y="94304"/>
                  </a:moveTo>
                  <a:lnTo>
                    <a:pt x="54470" y="0"/>
                  </a:lnTo>
                  <a:lnTo>
                    <a:pt x="108941" y="94304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A6C7A69D-DE51-010B-68DD-F7734F903325}"/>
                </a:ext>
              </a:extLst>
            </p:cNvPr>
            <p:cNvSpPr/>
            <p:nvPr/>
          </p:nvSpPr>
          <p:spPr>
            <a:xfrm>
              <a:off x="5166394" y="3250278"/>
              <a:ext cx="108940" cy="94303"/>
            </a:xfrm>
            <a:custGeom>
              <a:avLst/>
              <a:gdLst>
                <a:gd name="connsiteX0" fmla="*/ 0 w 108940"/>
                <a:gd name="connsiteY0" fmla="*/ 0 h 94303"/>
                <a:gd name="connsiteX1" fmla="*/ 54470 w 108940"/>
                <a:gd name="connsiteY1" fmla="*/ 94304 h 94303"/>
                <a:gd name="connsiteX2" fmla="*/ 108941 w 108940"/>
                <a:gd name="connsiteY2" fmla="*/ 0 h 9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940" h="94303">
                  <a:moveTo>
                    <a:pt x="0" y="0"/>
                  </a:moveTo>
                  <a:lnTo>
                    <a:pt x="54470" y="94304"/>
                  </a:lnTo>
                  <a:lnTo>
                    <a:pt x="108941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1" name="图形 551">
            <a:extLst>
              <a:ext uri="{FF2B5EF4-FFF2-40B4-BE49-F238E27FC236}">
                <a16:creationId xmlns:a16="http://schemas.microsoft.com/office/drawing/2014/main" id="{5324856B-39C9-7DEA-1122-D8ED0DAF07A4}"/>
              </a:ext>
            </a:extLst>
          </p:cNvPr>
          <p:cNvGrpSpPr/>
          <p:nvPr/>
        </p:nvGrpSpPr>
        <p:grpSpPr>
          <a:xfrm>
            <a:off x="8509513" y="2816259"/>
            <a:ext cx="91547" cy="1201766"/>
            <a:chOff x="9135157" y="2281390"/>
            <a:chExt cx="108940" cy="1055909"/>
          </a:xfrm>
          <a:solidFill>
            <a:srgbClr val="000000"/>
          </a:solidFill>
        </p:grpSpPr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1C00ECCE-DDED-D38F-66B1-8AEE8ECD159B}"/>
                </a:ext>
              </a:extLst>
            </p:cNvPr>
            <p:cNvSpPr/>
            <p:nvPr/>
          </p:nvSpPr>
          <p:spPr>
            <a:xfrm>
              <a:off x="9189627" y="2359746"/>
              <a:ext cx="7282" cy="899197"/>
            </a:xfrm>
            <a:custGeom>
              <a:avLst/>
              <a:gdLst>
                <a:gd name="connsiteX0" fmla="*/ 0 w 7282"/>
                <a:gd name="connsiteY0" fmla="*/ 0 h 899197"/>
                <a:gd name="connsiteX1" fmla="*/ 0 w 7282"/>
                <a:gd name="connsiteY1" fmla="*/ 899198 h 89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82" h="899197">
                  <a:moveTo>
                    <a:pt x="0" y="0"/>
                  </a:moveTo>
                  <a:lnTo>
                    <a:pt x="0" y="899198"/>
                  </a:lnTo>
                </a:path>
              </a:pathLst>
            </a:custGeom>
            <a:ln w="14560" cap="flat">
              <a:solidFill>
                <a:srgbClr val="000000"/>
              </a:solidFill>
              <a:custDash>
                <a:ds d="300000" sp="300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29D6017C-775D-EA60-0D25-1D5515696A8D}"/>
                </a:ext>
              </a:extLst>
            </p:cNvPr>
            <p:cNvSpPr/>
            <p:nvPr/>
          </p:nvSpPr>
          <p:spPr>
            <a:xfrm>
              <a:off x="9135157" y="2281390"/>
              <a:ext cx="108940" cy="94303"/>
            </a:xfrm>
            <a:custGeom>
              <a:avLst/>
              <a:gdLst>
                <a:gd name="connsiteX0" fmla="*/ 0 w 108940"/>
                <a:gd name="connsiteY0" fmla="*/ 94304 h 94303"/>
                <a:gd name="connsiteX1" fmla="*/ 54470 w 108940"/>
                <a:gd name="connsiteY1" fmla="*/ 0 h 94303"/>
                <a:gd name="connsiteX2" fmla="*/ 108940 w 108940"/>
                <a:gd name="connsiteY2" fmla="*/ 94304 h 9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940" h="94303">
                  <a:moveTo>
                    <a:pt x="0" y="94304"/>
                  </a:moveTo>
                  <a:lnTo>
                    <a:pt x="54470" y="0"/>
                  </a:lnTo>
                  <a:lnTo>
                    <a:pt x="108940" y="94304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4F797FEB-1757-6439-E250-0964B761D7A7}"/>
                </a:ext>
              </a:extLst>
            </p:cNvPr>
            <p:cNvSpPr/>
            <p:nvPr/>
          </p:nvSpPr>
          <p:spPr>
            <a:xfrm>
              <a:off x="9135157" y="3242996"/>
              <a:ext cx="108940" cy="94303"/>
            </a:xfrm>
            <a:custGeom>
              <a:avLst/>
              <a:gdLst>
                <a:gd name="connsiteX0" fmla="*/ 0 w 108940"/>
                <a:gd name="connsiteY0" fmla="*/ 0 h 94303"/>
                <a:gd name="connsiteX1" fmla="*/ 54470 w 108940"/>
                <a:gd name="connsiteY1" fmla="*/ 94304 h 94303"/>
                <a:gd name="connsiteX2" fmla="*/ 108940 w 108940"/>
                <a:gd name="connsiteY2" fmla="*/ 0 h 9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940" h="94303">
                  <a:moveTo>
                    <a:pt x="0" y="0"/>
                  </a:moveTo>
                  <a:lnTo>
                    <a:pt x="54470" y="94304"/>
                  </a:lnTo>
                  <a:lnTo>
                    <a:pt x="10894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6F6AE74-04F9-4476-9669-111D30383452}"/>
              </a:ext>
            </a:extLst>
          </p:cNvPr>
          <p:cNvGrpSpPr/>
          <p:nvPr/>
        </p:nvGrpSpPr>
        <p:grpSpPr>
          <a:xfrm>
            <a:off x="1805820" y="3876003"/>
            <a:ext cx="1002900" cy="2812942"/>
            <a:chOff x="2513945" y="3750342"/>
            <a:chExt cx="1002900" cy="2812942"/>
          </a:xfrm>
        </p:grpSpPr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7A9AF3CE-3D90-DEEF-5988-D8FC9C28A2F1}"/>
                </a:ext>
              </a:extLst>
            </p:cNvPr>
            <p:cNvSpPr/>
            <p:nvPr/>
          </p:nvSpPr>
          <p:spPr>
            <a:xfrm>
              <a:off x="2680784" y="3750342"/>
              <a:ext cx="706366" cy="1186987"/>
            </a:xfrm>
            <a:custGeom>
              <a:avLst/>
              <a:gdLst>
                <a:gd name="connsiteX0" fmla="*/ 254875 w 706366"/>
                <a:gd name="connsiteY0" fmla="*/ 429646 h 1186987"/>
                <a:gd name="connsiteX1" fmla="*/ 254875 w 706366"/>
                <a:gd name="connsiteY1" fmla="*/ 0 h 1186987"/>
                <a:gd name="connsiteX2" fmla="*/ 706367 w 706366"/>
                <a:gd name="connsiteY2" fmla="*/ 0 h 1186987"/>
                <a:gd name="connsiteX3" fmla="*/ 706367 w 706366"/>
                <a:gd name="connsiteY3" fmla="*/ 1186987 h 1186987"/>
                <a:gd name="connsiteX4" fmla="*/ 0 w 706366"/>
                <a:gd name="connsiteY4" fmla="*/ 1186987 h 1186987"/>
                <a:gd name="connsiteX5" fmla="*/ 0 w 706366"/>
                <a:gd name="connsiteY5" fmla="*/ 427971 h 118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366" h="1186987">
                  <a:moveTo>
                    <a:pt x="254875" y="429646"/>
                  </a:moveTo>
                  <a:lnTo>
                    <a:pt x="254875" y="0"/>
                  </a:lnTo>
                  <a:lnTo>
                    <a:pt x="706367" y="0"/>
                  </a:lnTo>
                  <a:lnTo>
                    <a:pt x="706367" y="1186987"/>
                  </a:lnTo>
                  <a:lnTo>
                    <a:pt x="0" y="1186987"/>
                  </a:lnTo>
                  <a:lnTo>
                    <a:pt x="0" y="427971"/>
                  </a:lnTo>
                  <a:close/>
                </a:path>
              </a:pathLst>
            </a:custGeom>
            <a:noFill/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7" name="图形 551">
              <a:extLst>
                <a:ext uri="{FF2B5EF4-FFF2-40B4-BE49-F238E27FC236}">
                  <a16:creationId xmlns:a16="http://schemas.microsoft.com/office/drawing/2014/main" id="{FB18C3D8-DF70-E351-160A-43B589C0080F}"/>
                </a:ext>
              </a:extLst>
            </p:cNvPr>
            <p:cNvGrpSpPr/>
            <p:nvPr/>
          </p:nvGrpSpPr>
          <p:grpSpPr>
            <a:xfrm>
              <a:off x="3316150" y="6078804"/>
              <a:ext cx="29128" cy="156347"/>
              <a:chOff x="3316150" y="6078804"/>
              <a:chExt cx="29128" cy="156347"/>
            </a:xfrm>
            <a:solidFill>
              <a:srgbClr val="000000"/>
            </a:solidFill>
          </p:grpSpPr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3FFFC14C-C77F-DC23-8F83-D5A46F8F1AF2}"/>
                  </a:ext>
                </a:extLst>
              </p:cNvPr>
              <p:cNvSpPr/>
              <p:nvPr/>
            </p:nvSpPr>
            <p:spPr>
              <a:xfrm>
                <a:off x="3316150" y="6142450"/>
                <a:ext cx="29128" cy="29128"/>
              </a:xfrm>
              <a:custGeom>
                <a:avLst/>
                <a:gdLst>
                  <a:gd name="connsiteX0" fmla="*/ 29129 w 29128"/>
                  <a:gd name="connsiteY0" fmla="*/ 14564 h 29128"/>
                  <a:gd name="connsiteX1" fmla="*/ 14564 w 29128"/>
                  <a:gd name="connsiteY1" fmla="*/ 29129 h 29128"/>
                  <a:gd name="connsiteX2" fmla="*/ 0 w 29128"/>
                  <a:gd name="connsiteY2" fmla="*/ 14564 h 29128"/>
                  <a:gd name="connsiteX3" fmla="*/ 14564 w 29128"/>
                  <a:gd name="connsiteY3" fmla="*/ 0 h 29128"/>
                  <a:gd name="connsiteX4" fmla="*/ 29129 w 29128"/>
                  <a:gd name="connsiteY4" fmla="*/ 14564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28" h="29128">
                    <a:moveTo>
                      <a:pt x="29129" y="14564"/>
                    </a:moveTo>
                    <a:cubicBezTo>
                      <a:pt x="29129" y="22608"/>
                      <a:pt x="22608" y="29129"/>
                      <a:pt x="14564" y="29129"/>
                    </a:cubicBezTo>
                    <a:cubicBezTo>
                      <a:pt x="6521" y="29129"/>
                      <a:pt x="0" y="22608"/>
                      <a:pt x="0" y="14564"/>
                    </a:cubicBezTo>
                    <a:cubicBezTo>
                      <a:pt x="0" y="6521"/>
                      <a:pt x="6521" y="0"/>
                      <a:pt x="14564" y="0"/>
                    </a:cubicBezTo>
                    <a:cubicBezTo>
                      <a:pt x="22608" y="0"/>
                      <a:pt x="29129" y="6521"/>
                      <a:pt x="29129" y="145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A3F66695-22A9-2FA7-DE2B-68DEFD6B9CC3}"/>
                  </a:ext>
                </a:extLst>
              </p:cNvPr>
              <p:cNvSpPr/>
              <p:nvPr/>
            </p:nvSpPr>
            <p:spPr>
              <a:xfrm>
                <a:off x="3316150" y="6206023"/>
                <a:ext cx="29128" cy="29128"/>
              </a:xfrm>
              <a:custGeom>
                <a:avLst/>
                <a:gdLst>
                  <a:gd name="connsiteX0" fmla="*/ 29129 w 29128"/>
                  <a:gd name="connsiteY0" fmla="*/ 14564 h 29128"/>
                  <a:gd name="connsiteX1" fmla="*/ 14564 w 29128"/>
                  <a:gd name="connsiteY1" fmla="*/ 29129 h 29128"/>
                  <a:gd name="connsiteX2" fmla="*/ 0 w 29128"/>
                  <a:gd name="connsiteY2" fmla="*/ 14564 h 29128"/>
                  <a:gd name="connsiteX3" fmla="*/ 14564 w 29128"/>
                  <a:gd name="connsiteY3" fmla="*/ 0 h 29128"/>
                  <a:gd name="connsiteX4" fmla="*/ 29129 w 29128"/>
                  <a:gd name="connsiteY4" fmla="*/ 14564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28" h="29128">
                    <a:moveTo>
                      <a:pt x="29129" y="14564"/>
                    </a:moveTo>
                    <a:cubicBezTo>
                      <a:pt x="29129" y="22608"/>
                      <a:pt x="22608" y="29129"/>
                      <a:pt x="14564" y="29129"/>
                    </a:cubicBezTo>
                    <a:cubicBezTo>
                      <a:pt x="6521" y="29129"/>
                      <a:pt x="0" y="22608"/>
                      <a:pt x="0" y="14564"/>
                    </a:cubicBezTo>
                    <a:cubicBezTo>
                      <a:pt x="0" y="6521"/>
                      <a:pt x="6521" y="0"/>
                      <a:pt x="14564" y="0"/>
                    </a:cubicBezTo>
                    <a:cubicBezTo>
                      <a:pt x="22608" y="0"/>
                      <a:pt x="29129" y="6521"/>
                      <a:pt x="29129" y="145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08DC9303-E698-C075-A233-DB2866B1F015}"/>
                  </a:ext>
                </a:extLst>
              </p:cNvPr>
              <p:cNvSpPr/>
              <p:nvPr/>
            </p:nvSpPr>
            <p:spPr>
              <a:xfrm>
                <a:off x="3316150" y="6078804"/>
                <a:ext cx="29128" cy="29128"/>
              </a:xfrm>
              <a:custGeom>
                <a:avLst/>
                <a:gdLst>
                  <a:gd name="connsiteX0" fmla="*/ 29129 w 29128"/>
                  <a:gd name="connsiteY0" fmla="*/ 14564 h 29128"/>
                  <a:gd name="connsiteX1" fmla="*/ 14564 w 29128"/>
                  <a:gd name="connsiteY1" fmla="*/ 29128 h 29128"/>
                  <a:gd name="connsiteX2" fmla="*/ 0 w 29128"/>
                  <a:gd name="connsiteY2" fmla="*/ 14564 h 29128"/>
                  <a:gd name="connsiteX3" fmla="*/ 14564 w 29128"/>
                  <a:gd name="connsiteY3" fmla="*/ 0 h 29128"/>
                  <a:gd name="connsiteX4" fmla="*/ 29129 w 29128"/>
                  <a:gd name="connsiteY4" fmla="*/ 14564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28" h="29128">
                    <a:moveTo>
                      <a:pt x="29129" y="14564"/>
                    </a:moveTo>
                    <a:cubicBezTo>
                      <a:pt x="29129" y="22608"/>
                      <a:pt x="22608" y="29128"/>
                      <a:pt x="14564" y="29128"/>
                    </a:cubicBezTo>
                    <a:cubicBezTo>
                      <a:pt x="6521" y="29128"/>
                      <a:pt x="0" y="22608"/>
                      <a:pt x="0" y="14564"/>
                    </a:cubicBezTo>
                    <a:cubicBezTo>
                      <a:pt x="0" y="6521"/>
                      <a:pt x="6521" y="0"/>
                      <a:pt x="14564" y="0"/>
                    </a:cubicBezTo>
                    <a:cubicBezTo>
                      <a:pt x="22608" y="0"/>
                      <a:pt x="29129" y="6521"/>
                      <a:pt x="29129" y="145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EB3C118C-3549-EDBB-CB1E-BF9AB3328DAF}"/>
                </a:ext>
              </a:extLst>
            </p:cNvPr>
            <p:cNvSpPr/>
            <p:nvPr/>
          </p:nvSpPr>
          <p:spPr>
            <a:xfrm>
              <a:off x="3177789" y="5438195"/>
              <a:ext cx="305849" cy="618981"/>
            </a:xfrm>
            <a:custGeom>
              <a:avLst/>
              <a:gdLst>
                <a:gd name="connsiteX0" fmla="*/ 0 w 305849"/>
                <a:gd name="connsiteY0" fmla="*/ 0 h 618981"/>
                <a:gd name="connsiteX1" fmla="*/ 305850 w 305849"/>
                <a:gd name="connsiteY1" fmla="*/ 0 h 618981"/>
                <a:gd name="connsiteX2" fmla="*/ 305850 w 305849"/>
                <a:gd name="connsiteY2" fmla="*/ 618981 h 618981"/>
                <a:gd name="connsiteX3" fmla="*/ 0 w 305849"/>
                <a:gd name="connsiteY3" fmla="*/ 618981 h 61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49" h="618981">
                  <a:moveTo>
                    <a:pt x="0" y="0"/>
                  </a:moveTo>
                  <a:lnTo>
                    <a:pt x="305850" y="0"/>
                  </a:lnTo>
                  <a:lnTo>
                    <a:pt x="305850" y="618981"/>
                  </a:lnTo>
                  <a:lnTo>
                    <a:pt x="0" y="618981"/>
                  </a:lnTo>
                  <a:close/>
                </a:path>
              </a:pathLst>
            </a:custGeom>
            <a:solidFill>
              <a:srgbClr val="CCCCFF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9" name="图形 551">
              <a:extLst>
                <a:ext uri="{FF2B5EF4-FFF2-40B4-BE49-F238E27FC236}">
                  <a16:creationId xmlns:a16="http://schemas.microsoft.com/office/drawing/2014/main" id="{AF47964E-79F9-8B74-F6E6-9926DAFB2E9A}"/>
                </a:ext>
              </a:extLst>
            </p:cNvPr>
            <p:cNvGrpSpPr/>
            <p:nvPr/>
          </p:nvGrpSpPr>
          <p:grpSpPr>
            <a:xfrm>
              <a:off x="3145457" y="5186961"/>
              <a:ext cx="371388" cy="1376323"/>
              <a:chOff x="3145457" y="5186961"/>
              <a:chExt cx="371388" cy="1376323"/>
            </a:xfrm>
            <a:noFill/>
          </p:grpSpPr>
          <p:sp>
            <p:nvSpPr>
              <p:cNvPr id="168" name="任意多边形: 形状 167">
                <a:extLst>
                  <a:ext uri="{FF2B5EF4-FFF2-40B4-BE49-F238E27FC236}">
                    <a16:creationId xmlns:a16="http://schemas.microsoft.com/office/drawing/2014/main" id="{3D38AE32-A2A1-DF40-664A-8271E3E9C997}"/>
                  </a:ext>
                </a:extLst>
              </p:cNvPr>
              <p:cNvSpPr/>
              <p:nvPr/>
            </p:nvSpPr>
            <p:spPr>
              <a:xfrm>
                <a:off x="3498640" y="6545079"/>
                <a:ext cx="18205" cy="18205"/>
              </a:xfrm>
              <a:custGeom>
                <a:avLst/>
                <a:gdLst>
                  <a:gd name="connsiteX0" fmla="*/ 18205 w 18205"/>
                  <a:gd name="connsiteY0" fmla="*/ 0 h 18205"/>
                  <a:gd name="connsiteX1" fmla="*/ 18205 w 18205"/>
                  <a:gd name="connsiteY1" fmla="*/ 18205 h 18205"/>
                  <a:gd name="connsiteX2" fmla="*/ 0 w 18205"/>
                  <a:gd name="connsiteY2" fmla="*/ 18205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18205" y="0"/>
                    </a:moveTo>
                    <a:lnTo>
                      <a:pt x="18205" y="18205"/>
                    </a:lnTo>
                    <a:lnTo>
                      <a:pt x="0" y="18205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任意多边形: 形状 168">
                <a:extLst>
                  <a:ext uri="{FF2B5EF4-FFF2-40B4-BE49-F238E27FC236}">
                    <a16:creationId xmlns:a16="http://schemas.microsoft.com/office/drawing/2014/main" id="{25D6E9F6-2541-4481-1BA3-33C1EE6B506B}"/>
                  </a:ext>
                </a:extLst>
              </p:cNvPr>
              <p:cNvSpPr/>
              <p:nvPr/>
            </p:nvSpPr>
            <p:spPr>
              <a:xfrm>
                <a:off x="3182304" y="6563285"/>
                <a:ext cx="279124" cy="7282"/>
              </a:xfrm>
              <a:custGeom>
                <a:avLst/>
                <a:gdLst>
                  <a:gd name="connsiteX0" fmla="*/ 279124 w 279124"/>
                  <a:gd name="connsiteY0" fmla="*/ 0 h 7282"/>
                  <a:gd name="connsiteX1" fmla="*/ 0 w 279124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9124" h="7282">
                    <a:moveTo>
                      <a:pt x="279124" y="0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383333" sp="383333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" name="任意多边形: 形状 169">
                <a:extLst>
                  <a:ext uri="{FF2B5EF4-FFF2-40B4-BE49-F238E27FC236}">
                    <a16:creationId xmlns:a16="http://schemas.microsoft.com/office/drawing/2014/main" id="{D4288FF4-06E9-1733-31BB-1B4C7C20B761}"/>
                  </a:ext>
                </a:extLst>
              </p:cNvPr>
              <p:cNvSpPr/>
              <p:nvPr/>
            </p:nvSpPr>
            <p:spPr>
              <a:xfrm>
                <a:off x="3145457" y="6545079"/>
                <a:ext cx="18205" cy="18205"/>
              </a:xfrm>
              <a:custGeom>
                <a:avLst/>
                <a:gdLst>
                  <a:gd name="connsiteX0" fmla="*/ 18205 w 18205"/>
                  <a:gd name="connsiteY0" fmla="*/ 18205 h 18205"/>
                  <a:gd name="connsiteX1" fmla="*/ 0 w 18205"/>
                  <a:gd name="connsiteY1" fmla="*/ 18205 h 18205"/>
                  <a:gd name="connsiteX2" fmla="*/ 0 w 18205"/>
                  <a:gd name="connsiteY2" fmla="*/ 0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18205" y="18205"/>
                    </a:moveTo>
                    <a:lnTo>
                      <a:pt x="0" y="18205"/>
                    </a:lnTo>
                    <a:lnTo>
                      <a:pt x="0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" name="任意多边形: 形状 170">
                <a:extLst>
                  <a:ext uri="{FF2B5EF4-FFF2-40B4-BE49-F238E27FC236}">
                    <a16:creationId xmlns:a16="http://schemas.microsoft.com/office/drawing/2014/main" id="{BAD9FCF3-6B03-FAC2-4B16-4F695CA0D168}"/>
                  </a:ext>
                </a:extLst>
              </p:cNvPr>
              <p:cNvSpPr/>
              <p:nvPr/>
            </p:nvSpPr>
            <p:spPr>
              <a:xfrm>
                <a:off x="3145457" y="5223299"/>
                <a:ext cx="7282" cy="1285587"/>
              </a:xfrm>
              <a:custGeom>
                <a:avLst/>
                <a:gdLst>
                  <a:gd name="connsiteX0" fmla="*/ 0 w 7282"/>
                  <a:gd name="connsiteY0" fmla="*/ 1285588 h 1285587"/>
                  <a:gd name="connsiteX1" fmla="*/ 0 w 7282"/>
                  <a:gd name="connsiteY1" fmla="*/ 0 h 1285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1285587">
                    <a:moveTo>
                      <a:pt x="0" y="1285588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372975" sp="372975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8DDBF64D-6A55-4373-998F-6B0CAF2A6611}"/>
                  </a:ext>
                </a:extLst>
              </p:cNvPr>
              <p:cNvSpPr/>
              <p:nvPr/>
            </p:nvSpPr>
            <p:spPr>
              <a:xfrm>
                <a:off x="3145457" y="5186961"/>
                <a:ext cx="18205" cy="18205"/>
              </a:xfrm>
              <a:custGeom>
                <a:avLst/>
                <a:gdLst>
                  <a:gd name="connsiteX0" fmla="*/ 0 w 18205"/>
                  <a:gd name="connsiteY0" fmla="*/ 18205 h 18205"/>
                  <a:gd name="connsiteX1" fmla="*/ 0 w 18205"/>
                  <a:gd name="connsiteY1" fmla="*/ 0 h 18205"/>
                  <a:gd name="connsiteX2" fmla="*/ 18205 w 18205"/>
                  <a:gd name="connsiteY2" fmla="*/ 0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0" y="18205"/>
                    </a:moveTo>
                    <a:lnTo>
                      <a:pt x="0" y="0"/>
                    </a:lnTo>
                    <a:lnTo>
                      <a:pt x="18205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7824962A-64EE-6E84-B787-30E6EAEE7137}"/>
                  </a:ext>
                </a:extLst>
              </p:cNvPr>
              <p:cNvSpPr/>
              <p:nvPr/>
            </p:nvSpPr>
            <p:spPr>
              <a:xfrm>
                <a:off x="3200874" y="5186961"/>
                <a:ext cx="279124" cy="7282"/>
              </a:xfrm>
              <a:custGeom>
                <a:avLst/>
                <a:gdLst>
                  <a:gd name="connsiteX0" fmla="*/ 0 w 279124"/>
                  <a:gd name="connsiteY0" fmla="*/ 0 h 7282"/>
                  <a:gd name="connsiteX1" fmla="*/ 279124 w 279124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9124" h="7282">
                    <a:moveTo>
                      <a:pt x="0" y="0"/>
                    </a:moveTo>
                    <a:lnTo>
                      <a:pt x="279124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383333" sp="383333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4" name="任意多边形: 形状 173">
                <a:extLst>
                  <a:ext uri="{FF2B5EF4-FFF2-40B4-BE49-F238E27FC236}">
                    <a16:creationId xmlns:a16="http://schemas.microsoft.com/office/drawing/2014/main" id="{EFA04828-01E4-CE19-A888-E9986F06A622}"/>
                  </a:ext>
                </a:extLst>
              </p:cNvPr>
              <p:cNvSpPr/>
              <p:nvPr/>
            </p:nvSpPr>
            <p:spPr>
              <a:xfrm>
                <a:off x="3498640" y="5186961"/>
                <a:ext cx="18205" cy="18205"/>
              </a:xfrm>
              <a:custGeom>
                <a:avLst/>
                <a:gdLst>
                  <a:gd name="connsiteX0" fmla="*/ 0 w 18205"/>
                  <a:gd name="connsiteY0" fmla="*/ 0 h 18205"/>
                  <a:gd name="connsiteX1" fmla="*/ 18205 w 18205"/>
                  <a:gd name="connsiteY1" fmla="*/ 0 h 18205"/>
                  <a:gd name="connsiteX2" fmla="*/ 18205 w 18205"/>
                  <a:gd name="connsiteY2" fmla="*/ 18205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0" y="0"/>
                    </a:moveTo>
                    <a:lnTo>
                      <a:pt x="18205" y="0"/>
                    </a:lnTo>
                    <a:lnTo>
                      <a:pt x="18205" y="18205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FC7EFF11-1542-E5D8-C45A-2299A3B59FB1}"/>
                  </a:ext>
                </a:extLst>
              </p:cNvPr>
              <p:cNvSpPr/>
              <p:nvPr/>
            </p:nvSpPr>
            <p:spPr>
              <a:xfrm>
                <a:off x="3516845" y="5241359"/>
                <a:ext cx="7282" cy="1285587"/>
              </a:xfrm>
              <a:custGeom>
                <a:avLst/>
                <a:gdLst>
                  <a:gd name="connsiteX0" fmla="*/ 0 w 7282"/>
                  <a:gd name="connsiteY0" fmla="*/ 0 h 1285587"/>
                  <a:gd name="connsiteX1" fmla="*/ 0 w 7282"/>
                  <a:gd name="connsiteY1" fmla="*/ 1285588 h 1285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1285587">
                    <a:moveTo>
                      <a:pt x="0" y="0"/>
                    </a:moveTo>
                    <a:lnTo>
                      <a:pt x="0" y="1285588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372975" sp="372975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AEF6B6EC-8FEF-954A-F446-2D2E3B812BA4}"/>
                </a:ext>
              </a:extLst>
            </p:cNvPr>
            <p:cNvSpPr/>
            <p:nvPr/>
          </p:nvSpPr>
          <p:spPr>
            <a:xfrm>
              <a:off x="3301585" y="6253794"/>
              <a:ext cx="58257" cy="284003"/>
            </a:xfrm>
            <a:custGeom>
              <a:avLst/>
              <a:gdLst>
                <a:gd name="connsiteX0" fmla="*/ 0 w 58257"/>
                <a:gd name="connsiteY0" fmla="*/ 0 h 284003"/>
                <a:gd name="connsiteX1" fmla="*/ 58257 w 58257"/>
                <a:gd name="connsiteY1" fmla="*/ 0 h 284003"/>
                <a:gd name="connsiteX2" fmla="*/ 58257 w 58257"/>
                <a:gd name="connsiteY2" fmla="*/ 284003 h 284003"/>
                <a:gd name="connsiteX3" fmla="*/ 0 w 58257"/>
                <a:gd name="connsiteY3" fmla="*/ 284003 h 28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57" h="284003">
                  <a:moveTo>
                    <a:pt x="0" y="0"/>
                  </a:moveTo>
                  <a:lnTo>
                    <a:pt x="58257" y="0"/>
                  </a:lnTo>
                  <a:lnTo>
                    <a:pt x="58257" y="284003"/>
                  </a:lnTo>
                  <a:lnTo>
                    <a:pt x="0" y="284003"/>
                  </a:lnTo>
                  <a:close/>
                </a:path>
              </a:pathLst>
            </a:custGeom>
            <a:solidFill>
              <a:srgbClr val="99CC99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A58D1A81-54E8-5CB0-2450-03BB4317E1A8}"/>
                </a:ext>
              </a:extLst>
            </p:cNvPr>
            <p:cNvSpPr/>
            <p:nvPr/>
          </p:nvSpPr>
          <p:spPr>
            <a:xfrm>
              <a:off x="3301585" y="5219731"/>
              <a:ext cx="58257" cy="203899"/>
            </a:xfrm>
            <a:custGeom>
              <a:avLst/>
              <a:gdLst>
                <a:gd name="connsiteX0" fmla="*/ 0 w 58257"/>
                <a:gd name="connsiteY0" fmla="*/ 0 h 203899"/>
                <a:gd name="connsiteX1" fmla="*/ 58257 w 58257"/>
                <a:gd name="connsiteY1" fmla="*/ 0 h 203899"/>
                <a:gd name="connsiteX2" fmla="*/ 58257 w 58257"/>
                <a:gd name="connsiteY2" fmla="*/ 203900 h 203899"/>
                <a:gd name="connsiteX3" fmla="*/ 0 w 58257"/>
                <a:gd name="connsiteY3" fmla="*/ 203900 h 2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57" h="203899">
                  <a:moveTo>
                    <a:pt x="0" y="0"/>
                  </a:moveTo>
                  <a:lnTo>
                    <a:pt x="58257" y="0"/>
                  </a:lnTo>
                  <a:lnTo>
                    <a:pt x="58257" y="203900"/>
                  </a:lnTo>
                  <a:lnTo>
                    <a:pt x="0" y="203900"/>
                  </a:lnTo>
                  <a:close/>
                </a:path>
              </a:pathLst>
            </a:custGeom>
            <a:solidFill>
              <a:srgbClr val="F7931E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D7B37D3A-0EDD-2ECB-8DC8-A91D2115821E}"/>
                </a:ext>
              </a:extLst>
            </p:cNvPr>
            <p:cNvSpPr txBox="1"/>
            <p:nvPr/>
          </p:nvSpPr>
          <p:spPr>
            <a:xfrm>
              <a:off x="2513945" y="5568467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Existing</a:t>
              </a: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98D2C115-12C1-3261-5E89-D1B38A6521EE}"/>
                </a:ext>
              </a:extLst>
            </p:cNvPr>
            <p:cNvSpPr txBox="1"/>
            <p:nvPr/>
          </p:nvSpPr>
          <p:spPr>
            <a:xfrm>
              <a:off x="2513945" y="5743239"/>
              <a:ext cx="67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function</a:t>
              </a: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0F185F99-EFF1-7F39-2581-5459815DCC4D}"/>
                </a:ext>
              </a:extLst>
            </p:cNvPr>
            <p:cNvSpPr txBox="1"/>
            <p:nvPr/>
          </p:nvSpPr>
          <p:spPr>
            <a:xfrm>
              <a:off x="2513945" y="5918010"/>
              <a:ext cx="615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groups</a:t>
              </a: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8E38CA9A-0A2E-F7B2-4FA3-CA9782467A27}"/>
                </a:ext>
              </a:extLst>
            </p:cNvPr>
            <p:cNvSpPr/>
            <p:nvPr/>
          </p:nvSpPr>
          <p:spPr>
            <a:xfrm>
              <a:off x="2800575" y="4221423"/>
              <a:ext cx="305849" cy="618981"/>
            </a:xfrm>
            <a:custGeom>
              <a:avLst/>
              <a:gdLst>
                <a:gd name="connsiteX0" fmla="*/ 0 w 305849"/>
                <a:gd name="connsiteY0" fmla="*/ 0 h 618981"/>
                <a:gd name="connsiteX1" fmla="*/ 305850 w 305849"/>
                <a:gd name="connsiteY1" fmla="*/ 0 h 618981"/>
                <a:gd name="connsiteX2" fmla="*/ 305850 w 305849"/>
                <a:gd name="connsiteY2" fmla="*/ 618981 h 618981"/>
                <a:gd name="connsiteX3" fmla="*/ 0 w 305849"/>
                <a:gd name="connsiteY3" fmla="*/ 618981 h 61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49" h="618981">
                  <a:moveTo>
                    <a:pt x="0" y="0"/>
                  </a:moveTo>
                  <a:lnTo>
                    <a:pt x="305850" y="0"/>
                  </a:lnTo>
                  <a:lnTo>
                    <a:pt x="305850" y="618981"/>
                  </a:lnTo>
                  <a:lnTo>
                    <a:pt x="0" y="618981"/>
                  </a:lnTo>
                  <a:close/>
                </a:path>
              </a:pathLst>
            </a:custGeom>
            <a:solidFill>
              <a:srgbClr val="CCCCFF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4917F5F2-94A4-0B90-0342-0DF648B9E5B7}"/>
                </a:ext>
              </a:extLst>
            </p:cNvPr>
            <p:cNvSpPr/>
            <p:nvPr/>
          </p:nvSpPr>
          <p:spPr>
            <a:xfrm>
              <a:off x="3324888" y="4403477"/>
              <a:ext cx="58257" cy="284003"/>
            </a:xfrm>
            <a:custGeom>
              <a:avLst/>
              <a:gdLst>
                <a:gd name="connsiteX0" fmla="*/ 0 w 58257"/>
                <a:gd name="connsiteY0" fmla="*/ 0 h 284003"/>
                <a:gd name="connsiteX1" fmla="*/ 58257 w 58257"/>
                <a:gd name="connsiteY1" fmla="*/ 0 h 284003"/>
                <a:gd name="connsiteX2" fmla="*/ 58257 w 58257"/>
                <a:gd name="connsiteY2" fmla="*/ 284003 h 284003"/>
                <a:gd name="connsiteX3" fmla="*/ 0 w 58257"/>
                <a:gd name="connsiteY3" fmla="*/ 284003 h 28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57" h="284003">
                  <a:moveTo>
                    <a:pt x="0" y="0"/>
                  </a:moveTo>
                  <a:lnTo>
                    <a:pt x="58257" y="0"/>
                  </a:lnTo>
                  <a:lnTo>
                    <a:pt x="58257" y="284003"/>
                  </a:lnTo>
                  <a:lnTo>
                    <a:pt x="0" y="284003"/>
                  </a:lnTo>
                  <a:close/>
                </a:path>
              </a:pathLst>
            </a:custGeom>
            <a:solidFill>
              <a:srgbClr val="99CC99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24DD1E9D-1614-72FC-6005-BB1A82456890}"/>
                </a:ext>
              </a:extLst>
            </p:cNvPr>
            <p:cNvSpPr/>
            <p:nvPr/>
          </p:nvSpPr>
          <p:spPr>
            <a:xfrm>
              <a:off x="3324888" y="4002960"/>
              <a:ext cx="58257" cy="203899"/>
            </a:xfrm>
            <a:custGeom>
              <a:avLst/>
              <a:gdLst>
                <a:gd name="connsiteX0" fmla="*/ 0 w 58257"/>
                <a:gd name="connsiteY0" fmla="*/ 0 h 203899"/>
                <a:gd name="connsiteX1" fmla="*/ 58257 w 58257"/>
                <a:gd name="connsiteY1" fmla="*/ 0 h 203899"/>
                <a:gd name="connsiteX2" fmla="*/ 58257 w 58257"/>
                <a:gd name="connsiteY2" fmla="*/ 203900 h 203899"/>
                <a:gd name="connsiteX3" fmla="*/ 0 w 58257"/>
                <a:gd name="connsiteY3" fmla="*/ 203900 h 2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57" h="203899">
                  <a:moveTo>
                    <a:pt x="0" y="0"/>
                  </a:moveTo>
                  <a:lnTo>
                    <a:pt x="58257" y="0"/>
                  </a:lnTo>
                  <a:lnTo>
                    <a:pt x="58257" y="203900"/>
                  </a:lnTo>
                  <a:lnTo>
                    <a:pt x="0" y="203900"/>
                  </a:lnTo>
                  <a:close/>
                </a:path>
              </a:pathLst>
            </a:custGeom>
            <a:solidFill>
              <a:srgbClr val="F7931E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57161A12-AB7C-D22E-B1DE-A4E234C87B7E}"/>
              </a:ext>
            </a:extLst>
          </p:cNvPr>
          <p:cNvGrpSpPr/>
          <p:nvPr/>
        </p:nvGrpSpPr>
        <p:grpSpPr>
          <a:xfrm>
            <a:off x="5739502" y="1344252"/>
            <a:ext cx="336631" cy="409345"/>
            <a:chOff x="6365146" y="771715"/>
            <a:chExt cx="336631" cy="409345"/>
          </a:xfrm>
        </p:grpSpPr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9AF9122B-015D-75E7-ED84-F863020F1DB9}"/>
                </a:ext>
              </a:extLst>
            </p:cNvPr>
            <p:cNvSpPr/>
            <p:nvPr/>
          </p:nvSpPr>
          <p:spPr>
            <a:xfrm>
              <a:off x="6459337" y="1051875"/>
              <a:ext cx="129185" cy="129185"/>
            </a:xfrm>
            <a:custGeom>
              <a:avLst/>
              <a:gdLst>
                <a:gd name="connsiteX0" fmla="*/ 0 w 129185"/>
                <a:gd name="connsiteY0" fmla="*/ 0 h 129185"/>
                <a:gd name="connsiteX1" fmla="*/ 129185 w 129185"/>
                <a:gd name="connsiteY1" fmla="*/ 0 h 129185"/>
                <a:gd name="connsiteX2" fmla="*/ 129185 w 129185"/>
                <a:gd name="connsiteY2" fmla="*/ 129185 h 129185"/>
                <a:gd name="connsiteX3" fmla="*/ 0 w 129185"/>
                <a:gd name="connsiteY3" fmla="*/ 129185 h 12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85" h="129185">
                  <a:moveTo>
                    <a:pt x="0" y="0"/>
                  </a:moveTo>
                  <a:lnTo>
                    <a:pt x="129185" y="0"/>
                  </a:lnTo>
                  <a:lnTo>
                    <a:pt x="129185" y="129185"/>
                  </a:lnTo>
                  <a:lnTo>
                    <a:pt x="0" y="129185"/>
                  </a:lnTo>
                  <a:close/>
                </a:path>
              </a:pathLst>
            </a:custGeom>
            <a:solidFill>
              <a:srgbClr val="FFCCCC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A68BB99B-36B3-9556-3227-F5BDF5173938}"/>
                    </a:ext>
                  </a:extLst>
                </p:cNvPr>
                <p:cNvSpPr txBox="1"/>
                <p:nvPr/>
              </p:nvSpPr>
              <p:spPr>
                <a:xfrm>
                  <a:off x="6365146" y="771715"/>
                  <a:ext cx="3366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pc="0" baseline="0" smtClean="0">
                            <a:ln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𝑄</m:t>
                        </m:r>
                      </m:oMath>
                    </m:oMathPara>
                  </a14:m>
                  <a:endParaRPr lang="zh-CN" altLang="en-US" sz="12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826" name="文本框 825">
                  <a:extLst>
                    <a:ext uri="{FF2B5EF4-FFF2-40B4-BE49-F238E27FC236}">
                      <a16:creationId xmlns:a16="http://schemas.microsoft.com/office/drawing/2014/main" id="{5D0D96AE-B2C0-18D2-DB23-84771A995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5146" y="771715"/>
                  <a:ext cx="336631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86EE17FE-6804-A1FD-5F9F-F5EF87AF4FB2}"/>
              </a:ext>
            </a:extLst>
          </p:cNvPr>
          <p:cNvGrpSpPr/>
          <p:nvPr/>
        </p:nvGrpSpPr>
        <p:grpSpPr>
          <a:xfrm>
            <a:off x="7378489" y="2054641"/>
            <a:ext cx="331116" cy="383477"/>
            <a:chOff x="8004133" y="1482104"/>
            <a:chExt cx="331116" cy="383477"/>
          </a:xfrm>
        </p:grpSpPr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2D2AD189-C0FC-10C6-DB8E-06CB060ED15A}"/>
                </a:ext>
              </a:extLst>
            </p:cNvPr>
            <p:cNvSpPr/>
            <p:nvPr/>
          </p:nvSpPr>
          <p:spPr>
            <a:xfrm>
              <a:off x="8105099" y="1736396"/>
              <a:ext cx="129185" cy="129185"/>
            </a:xfrm>
            <a:custGeom>
              <a:avLst/>
              <a:gdLst>
                <a:gd name="connsiteX0" fmla="*/ 0 w 129185"/>
                <a:gd name="connsiteY0" fmla="*/ 0 h 129185"/>
                <a:gd name="connsiteX1" fmla="*/ 129185 w 129185"/>
                <a:gd name="connsiteY1" fmla="*/ 0 h 129185"/>
                <a:gd name="connsiteX2" fmla="*/ 129185 w 129185"/>
                <a:gd name="connsiteY2" fmla="*/ 129185 h 129185"/>
                <a:gd name="connsiteX3" fmla="*/ 0 w 129185"/>
                <a:gd name="connsiteY3" fmla="*/ 129185 h 12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85" h="129185">
                  <a:moveTo>
                    <a:pt x="0" y="0"/>
                  </a:moveTo>
                  <a:lnTo>
                    <a:pt x="129185" y="0"/>
                  </a:lnTo>
                  <a:lnTo>
                    <a:pt x="129185" y="129185"/>
                  </a:lnTo>
                  <a:lnTo>
                    <a:pt x="0" y="129185"/>
                  </a:lnTo>
                  <a:close/>
                </a:path>
              </a:pathLst>
            </a:custGeom>
            <a:solidFill>
              <a:srgbClr val="FFCCCC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D259C32E-039C-9943-76CD-75B09E6B3444}"/>
                    </a:ext>
                  </a:extLst>
                </p:cNvPr>
                <p:cNvSpPr txBox="1"/>
                <p:nvPr/>
              </p:nvSpPr>
              <p:spPr>
                <a:xfrm>
                  <a:off x="8004133" y="1482104"/>
                  <a:ext cx="33111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pc="0" baseline="0" smtClean="0">
                            <a:ln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𝑋</m:t>
                        </m:r>
                      </m:oMath>
                    </m:oMathPara>
                  </a14:m>
                  <a:endParaRPr lang="zh-CN" altLang="en-US" sz="12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827" name="文本框 826">
                  <a:extLst>
                    <a:ext uri="{FF2B5EF4-FFF2-40B4-BE49-F238E27FC236}">
                      <a16:creationId xmlns:a16="http://schemas.microsoft.com/office/drawing/2014/main" id="{A6FED596-8129-5C94-DB3A-B0EFB67D0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133" y="1482104"/>
                  <a:ext cx="331116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9CD7C741-5C4E-EC7A-7803-81529EA5283D}"/>
              </a:ext>
            </a:extLst>
          </p:cNvPr>
          <p:cNvGrpSpPr/>
          <p:nvPr/>
        </p:nvGrpSpPr>
        <p:grpSpPr>
          <a:xfrm>
            <a:off x="5076680" y="4059303"/>
            <a:ext cx="363176" cy="2549539"/>
            <a:chOff x="5784805" y="3933642"/>
            <a:chExt cx="363176" cy="2549539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7146B1B7-BE92-D11B-8E49-0C13012E61FD}"/>
                </a:ext>
              </a:extLst>
            </p:cNvPr>
            <p:cNvSpPr/>
            <p:nvPr/>
          </p:nvSpPr>
          <p:spPr>
            <a:xfrm>
              <a:off x="5890165" y="4253756"/>
              <a:ext cx="129185" cy="129185"/>
            </a:xfrm>
            <a:custGeom>
              <a:avLst/>
              <a:gdLst>
                <a:gd name="connsiteX0" fmla="*/ 0 w 129185"/>
                <a:gd name="connsiteY0" fmla="*/ 0 h 129185"/>
                <a:gd name="connsiteX1" fmla="*/ 129185 w 129185"/>
                <a:gd name="connsiteY1" fmla="*/ 0 h 129185"/>
                <a:gd name="connsiteX2" fmla="*/ 129185 w 129185"/>
                <a:gd name="connsiteY2" fmla="*/ 129185 h 129185"/>
                <a:gd name="connsiteX3" fmla="*/ 0 w 129185"/>
                <a:gd name="connsiteY3" fmla="*/ 129185 h 12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85" h="129185">
                  <a:moveTo>
                    <a:pt x="0" y="0"/>
                  </a:moveTo>
                  <a:lnTo>
                    <a:pt x="129185" y="0"/>
                  </a:lnTo>
                  <a:lnTo>
                    <a:pt x="129185" y="129185"/>
                  </a:lnTo>
                  <a:lnTo>
                    <a:pt x="0" y="129185"/>
                  </a:lnTo>
                  <a:close/>
                </a:path>
              </a:pathLst>
            </a:custGeom>
            <a:solidFill>
              <a:srgbClr val="80808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2" name="图形 551">
              <a:extLst>
                <a:ext uri="{FF2B5EF4-FFF2-40B4-BE49-F238E27FC236}">
                  <a16:creationId xmlns:a16="http://schemas.microsoft.com/office/drawing/2014/main" id="{6626C369-53ED-A99C-5559-4491E67B2207}"/>
                </a:ext>
              </a:extLst>
            </p:cNvPr>
            <p:cNvGrpSpPr/>
            <p:nvPr/>
          </p:nvGrpSpPr>
          <p:grpSpPr>
            <a:xfrm>
              <a:off x="5843997" y="4203874"/>
              <a:ext cx="237761" cy="2279307"/>
              <a:chOff x="5843997" y="4203874"/>
              <a:chExt cx="237761" cy="2279307"/>
            </a:xfrm>
            <a:noFill/>
          </p:grpSpPr>
          <p:sp>
            <p:nvSpPr>
              <p:cNvPr id="211" name="任意多边形: 形状 210">
                <a:extLst>
                  <a:ext uri="{FF2B5EF4-FFF2-40B4-BE49-F238E27FC236}">
                    <a16:creationId xmlns:a16="http://schemas.microsoft.com/office/drawing/2014/main" id="{5A27FE1E-332F-124B-8AA4-BD5B279747A6}"/>
                  </a:ext>
                </a:extLst>
              </p:cNvPr>
              <p:cNvSpPr/>
              <p:nvPr/>
            </p:nvSpPr>
            <p:spPr>
              <a:xfrm>
                <a:off x="6063553" y="6464976"/>
                <a:ext cx="18205" cy="18205"/>
              </a:xfrm>
              <a:custGeom>
                <a:avLst/>
                <a:gdLst>
                  <a:gd name="connsiteX0" fmla="*/ 18205 w 18205"/>
                  <a:gd name="connsiteY0" fmla="*/ 0 h 18205"/>
                  <a:gd name="connsiteX1" fmla="*/ 18205 w 18205"/>
                  <a:gd name="connsiteY1" fmla="*/ 18205 h 18205"/>
                  <a:gd name="connsiteX2" fmla="*/ 0 w 18205"/>
                  <a:gd name="connsiteY2" fmla="*/ 18205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18205" y="0"/>
                    </a:moveTo>
                    <a:lnTo>
                      <a:pt x="18205" y="18205"/>
                    </a:lnTo>
                    <a:lnTo>
                      <a:pt x="0" y="18205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2" name="任意多边形: 形状 211">
                <a:extLst>
                  <a:ext uri="{FF2B5EF4-FFF2-40B4-BE49-F238E27FC236}">
                    <a16:creationId xmlns:a16="http://schemas.microsoft.com/office/drawing/2014/main" id="{8FF57A83-1671-D19D-C620-E3A993B27A3F}"/>
                  </a:ext>
                </a:extLst>
              </p:cNvPr>
              <p:cNvSpPr/>
              <p:nvPr/>
            </p:nvSpPr>
            <p:spPr>
              <a:xfrm>
                <a:off x="5882373" y="6483181"/>
                <a:ext cx="140909" cy="7282"/>
              </a:xfrm>
              <a:custGeom>
                <a:avLst/>
                <a:gdLst>
                  <a:gd name="connsiteX0" fmla="*/ 140909 w 140909"/>
                  <a:gd name="connsiteY0" fmla="*/ 0 h 7282"/>
                  <a:gd name="connsiteX1" fmla="*/ 0 w 140909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09" h="7282">
                    <a:moveTo>
                      <a:pt x="140909" y="0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414743" sp="414743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3" name="任意多边形: 形状 212">
                <a:extLst>
                  <a:ext uri="{FF2B5EF4-FFF2-40B4-BE49-F238E27FC236}">
                    <a16:creationId xmlns:a16="http://schemas.microsoft.com/office/drawing/2014/main" id="{6043A728-AE73-847C-741D-35A23A66B0EB}"/>
                  </a:ext>
                </a:extLst>
              </p:cNvPr>
              <p:cNvSpPr/>
              <p:nvPr/>
            </p:nvSpPr>
            <p:spPr>
              <a:xfrm>
                <a:off x="5843997" y="6464976"/>
                <a:ext cx="18205" cy="18205"/>
              </a:xfrm>
              <a:custGeom>
                <a:avLst/>
                <a:gdLst>
                  <a:gd name="connsiteX0" fmla="*/ 18205 w 18205"/>
                  <a:gd name="connsiteY0" fmla="*/ 18205 h 18205"/>
                  <a:gd name="connsiteX1" fmla="*/ 0 w 18205"/>
                  <a:gd name="connsiteY1" fmla="*/ 18205 h 18205"/>
                  <a:gd name="connsiteX2" fmla="*/ 0 w 18205"/>
                  <a:gd name="connsiteY2" fmla="*/ 0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18205" y="18205"/>
                    </a:moveTo>
                    <a:lnTo>
                      <a:pt x="0" y="18205"/>
                    </a:lnTo>
                    <a:lnTo>
                      <a:pt x="0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4" name="任意多边形: 形状 213">
                <a:extLst>
                  <a:ext uri="{FF2B5EF4-FFF2-40B4-BE49-F238E27FC236}">
                    <a16:creationId xmlns:a16="http://schemas.microsoft.com/office/drawing/2014/main" id="{FD66BB3E-364E-D7D1-F2B1-518EA25479CC}"/>
                  </a:ext>
                </a:extLst>
              </p:cNvPr>
              <p:cNvSpPr/>
              <p:nvPr/>
            </p:nvSpPr>
            <p:spPr>
              <a:xfrm>
                <a:off x="5843997" y="4240430"/>
                <a:ext cx="7282" cy="2187771"/>
              </a:xfrm>
              <a:custGeom>
                <a:avLst/>
                <a:gdLst>
                  <a:gd name="connsiteX0" fmla="*/ 0 w 7282"/>
                  <a:gd name="connsiteY0" fmla="*/ 2187771 h 2187771"/>
                  <a:gd name="connsiteX1" fmla="*/ 0 w 7282"/>
                  <a:gd name="connsiteY1" fmla="*/ 0 h 218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2187771">
                    <a:moveTo>
                      <a:pt x="0" y="2187771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378690" sp="37869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5" name="任意多边形: 形状 214">
                <a:extLst>
                  <a:ext uri="{FF2B5EF4-FFF2-40B4-BE49-F238E27FC236}">
                    <a16:creationId xmlns:a16="http://schemas.microsoft.com/office/drawing/2014/main" id="{46005F78-ED4C-BCC3-68F9-427F28D002B8}"/>
                  </a:ext>
                </a:extLst>
              </p:cNvPr>
              <p:cNvSpPr/>
              <p:nvPr/>
            </p:nvSpPr>
            <p:spPr>
              <a:xfrm>
                <a:off x="5843997" y="4203874"/>
                <a:ext cx="18205" cy="18205"/>
              </a:xfrm>
              <a:custGeom>
                <a:avLst/>
                <a:gdLst>
                  <a:gd name="connsiteX0" fmla="*/ 0 w 18205"/>
                  <a:gd name="connsiteY0" fmla="*/ 18205 h 18205"/>
                  <a:gd name="connsiteX1" fmla="*/ 0 w 18205"/>
                  <a:gd name="connsiteY1" fmla="*/ 0 h 18205"/>
                  <a:gd name="connsiteX2" fmla="*/ 18205 w 18205"/>
                  <a:gd name="connsiteY2" fmla="*/ 0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0" y="18205"/>
                    </a:moveTo>
                    <a:lnTo>
                      <a:pt x="0" y="0"/>
                    </a:lnTo>
                    <a:lnTo>
                      <a:pt x="18205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6" name="任意多边形: 形状 215">
                <a:extLst>
                  <a:ext uri="{FF2B5EF4-FFF2-40B4-BE49-F238E27FC236}">
                    <a16:creationId xmlns:a16="http://schemas.microsoft.com/office/drawing/2014/main" id="{1ADBE5C4-06D8-31FD-983C-4C40FB61013D}"/>
                  </a:ext>
                </a:extLst>
              </p:cNvPr>
              <p:cNvSpPr/>
              <p:nvPr/>
            </p:nvSpPr>
            <p:spPr>
              <a:xfrm>
                <a:off x="5902472" y="4203874"/>
                <a:ext cx="140982" cy="7282"/>
              </a:xfrm>
              <a:custGeom>
                <a:avLst/>
                <a:gdLst>
                  <a:gd name="connsiteX0" fmla="*/ 0 w 140982"/>
                  <a:gd name="connsiteY0" fmla="*/ 0 h 7282"/>
                  <a:gd name="connsiteX1" fmla="*/ 140982 w 140982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82" h="7282">
                    <a:moveTo>
                      <a:pt x="0" y="0"/>
                    </a:moveTo>
                    <a:lnTo>
                      <a:pt x="140982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414743" sp="414743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5EC6A2D7-E522-F676-2246-BB5A7C56BB90}"/>
                  </a:ext>
                </a:extLst>
              </p:cNvPr>
              <p:cNvSpPr/>
              <p:nvPr/>
            </p:nvSpPr>
            <p:spPr>
              <a:xfrm>
                <a:off x="6063553" y="4203874"/>
                <a:ext cx="18205" cy="18205"/>
              </a:xfrm>
              <a:custGeom>
                <a:avLst/>
                <a:gdLst>
                  <a:gd name="connsiteX0" fmla="*/ 0 w 18205"/>
                  <a:gd name="connsiteY0" fmla="*/ 0 h 18205"/>
                  <a:gd name="connsiteX1" fmla="*/ 18205 w 18205"/>
                  <a:gd name="connsiteY1" fmla="*/ 0 h 18205"/>
                  <a:gd name="connsiteX2" fmla="*/ 18205 w 18205"/>
                  <a:gd name="connsiteY2" fmla="*/ 18205 h 1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05" h="18205">
                    <a:moveTo>
                      <a:pt x="0" y="0"/>
                    </a:moveTo>
                    <a:lnTo>
                      <a:pt x="18205" y="0"/>
                    </a:lnTo>
                    <a:lnTo>
                      <a:pt x="18205" y="18205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>
                <a:extLst>
                  <a:ext uri="{FF2B5EF4-FFF2-40B4-BE49-F238E27FC236}">
                    <a16:creationId xmlns:a16="http://schemas.microsoft.com/office/drawing/2014/main" id="{91A2163F-2B9D-C02E-6449-B4DC43E9F55F}"/>
                  </a:ext>
                </a:extLst>
              </p:cNvPr>
              <p:cNvSpPr/>
              <p:nvPr/>
            </p:nvSpPr>
            <p:spPr>
              <a:xfrm>
                <a:off x="6081758" y="4258854"/>
                <a:ext cx="7282" cy="2187771"/>
              </a:xfrm>
              <a:custGeom>
                <a:avLst/>
                <a:gdLst>
                  <a:gd name="connsiteX0" fmla="*/ 0 w 7282"/>
                  <a:gd name="connsiteY0" fmla="*/ 0 h 2187771"/>
                  <a:gd name="connsiteX1" fmla="*/ 0 w 7282"/>
                  <a:gd name="connsiteY1" fmla="*/ 2187771 h 218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2187771">
                    <a:moveTo>
                      <a:pt x="0" y="0"/>
                    </a:moveTo>
                    <a:lnTo>
                      <a:pt x="0" y="2187771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378690" sp="37869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03" name="图形 551">
              <a:extLst>
                <a:ext uri="{FF2B5EF4-FFF2-40B4-BE49-F238E27FC236}">
                  <a16:creationId xmlns:a16="http://schemas.microsoft.com/office/drawing/2014/main" id="{FB6F61C9-485D-3779-F26D-159FBB37A242}"/>
                </a:ext>
              </a:extLst>
            </p:cNvPr>
            <p:cNvGrpSpPr/>
            <p:nvPr/>
          </p:nvGrpSpPr>
          <p:grpSpPr>
            <a:xfrm>
              <a:off x="5949151" y="5962581"/>
              <a:ext cx="29128" cy="156420"/>
              <a:chOff x="5949151" y="5962581"/>
              <a:chExt cx="29128" cy="156420"/>
            </a:xfrm>
            <a:solidFill>
              <a:srgbClr val="000000"/>
            </a:solidFill>
          </p:grpSpPr>
          <p:sp>
            <p:nvSpPr>
              <p:cNvPr id="208" name="任意多边形: 形状 207">
                <a:extLst>
                  <a:ext uri="{FF2B5EF4-FFF2-40B4-BE49-F238E27FC236}">
                    <a16:creationId xmlns:a16="http://schemas.microsoft.com/office/drawing/2014/main" id="{8E4E957D-25A1-4B0B-AA6E-653B6AA725BE}"/>
                  </a:ext>
                </a:extLst>
              </p:cNvPr>
              <p:cNvSpPr/>
              <p:nvPr/>
            </p:nvSpPr>
            <p:spPr>
              <a:xfrm>
                <a:off x="5949151" y="6026227"/>
                <a:ext cx="29128" cy="29128"/>
              </a:xfrm>
              <a:custGeom>
                <a:avLst/>
                <a:gdLst>
                  <a:gd name="connsiteX0" fmla="*/ 29129 w 29128"/>
                  <a:gd name="connsiteY0" fmla="*/ 14564 h 29128"/>
                  <a:gd name="connsiteX1" fmla="*/ 14564 w 29128"/>
                  <a:gd name="connsiteY1" fmla="*/ 29129 h 29128"/>
                  <a:gd name="connsiteX2" fmla="*/ 0 w 29128"/>
                  <a:gd name="connsiteY2" fmla="*/ 14564 h 29128"/>
                  <a:gd name="connsiteX3" fmla="*/ 14564 w 29128"/>
                  <a:gd name="connsiteY3" fmla="*/ 0 h 29128"/>
                  <a:gd name="connsiteX4" fmla="*/ 29129 w 29128"/>
                  <a:gd name="connsiteY4" fmla="*/ 14564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28" h="29128">
                    <a:moveTo>
                      <a:pt x="29129" y="14564"/>
                    </a:moveTo>
                    <a:cubicBezTo>
                      <a:pt x="29129" y="22608"/>
                      <a:pt x="22608" y="29129"/>
                      <a:pt x="14564" y="29129"/>
                    </a:cubicBezTo>
                    <a:cubicBezTo>
                      <a:pt x="6521" y="29129"/>
                      <a:pt x="0" y="22608"/>
                      <a:pt x="0" y="14564"/>
                    </a:cubicBezTo>
                    <a:cubicBezTo>
                      <a:pt x="0" y="6521"/>
                      <a:pt x="6521" y="0"/>
                      <a:pt x="14564" y="0"/>
                    </a:cubicBezTo>
                    <a:cubicBezTo>
                      <a:pt x="22608" y="0"/>
                      <a:pt x="29129" y="6521"/>
                      <a:pt x="29129" y="145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9" name="任意多边形: 形状 208">
                <a:extLst>
                  <a:ext uri="{FF2B5EF4-FFF2-40B4-BE49-F238E27FC236}">
                    <a16:creationId xmlns:a16="http://schemas.microsoft.com/office/drawing/2014/main" id="{B47A5FE7-045D-EACC-3E5E-EDA20DC254D8}"/>
                  </a:ext>
                </a:extLst>
              </p:cNvPr>
              <p:cNvSpPr/>
              <p:nvPr/>
            </p:nvSpPr>
            <p:spPr>
              <a:xfrm>
                <a:off x="5949151" y="6089873"/>
                <a:ext cx="29128" cy="29128"/>
              </a:xfrm>
              <a:custGeom>
                <a:avLst/>
                <a:gdLst>
                  <a:gd name="connsiteX0" fmla="*/ 29129 w 29128"/>
                  <a:gd name="connsiteY0" fmla="*/ 14564 h 29128"/>
                  <a:gd name="connsiteX1" fmla="*/ 14564 w 29128"/>
                  <a:gd name="connsiteY1" fmla="*/ 29128 h 29128"/>
                  <a:gd name="connsiteX2" fmla="*/ 0 w 29128"/>
                  <a:gd name="connsiteY2" fmla="*/ 14564 h 29128"/>
                  <a:gd name="connsiteX3" fmla="*/ 14564 w 29128"/>
                  <a:gd name="connsiteY3" fmla="*/ 0 h 29128"/>
                  <a:gd name="connsiteX4" fmla="*/ 29129 w 29128"/>
                  <a:gd name="connsiteY4" fmla="*/ 14564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28" h="29128">
                    <a:moveTo>
                      <a:pt x="29129" y="14564"/>
                    </a:moveTo>
                    <a:cubicBezTo>
                      <a:pt x="29129" y="22608"/>
                      <a:pt x="22608" y="29128"/>
                      <a:pt x="14564" y="29128"/>
                    </a:cubicBezTo>
                    <a:cubicBezTo>
                      <a:pt x="6521" y="29128"/>
                      <a:pt x="0" y="22608"/>
                      <a:pt x="0" y="14564"/>
                    </a:cubicBezTo>
                    <a:cubicBezTo>
                      <a:pt x="0" y="6521"/>
                      <a:pt x="6521" y="0"/>
                      <a:pt x="14564" y="0"/>
                    </a:cubicBezTo>
                    <a:cubicBezTo>
                      <a:pt x="22608" y="0"/>
                      <a:pt x="29129" y="6521"/>
                      <a:pt x="29129" y="145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>
                <a:extLst>
                  <a:ext uri="{FF2B5EF4-FFF2-40B4-BE49-F238E27FC236}">
                    <a16:creationId xmlns:a16="http://schemas.microsoft.com/office/drawing/2014/main" id="{1576DAA9-189E-75C0-29BB-FDBD724265BD}"/>
                  </a:ext>
                </a:extLst>
              </p:cNvPr>
              <p:cNvSpPr/>
              <p:nvPr/>
            </p:nvSpPr>
            <p:spPr>
              <a:xfrm>
                <a:off x="5949151" y="5962581"/>
                <a:ext cx="29128" cy="29128"/>
              </a:xfrm>
              <a:custGeom>
                <a:avLst/>
                <a:gdLst>
                  <a:gd name="connsiteX0" fmla="*/ 29129 w 29128"/>
                  <a:gd name="connsiteY0" fmla="*/ 14564 h 29128"/>
                  <a:gd name="connsiteX1" fmla="*/ 14564 w 29128"/>
                  <a:gd name="connsiteY1" fmla="*/ 29129 h 29128"/>
                  <a:gd name="connsiteX2" fmla="*/ 0 w 29128"/>
                  <a:gd name="connsiteY2" fmla="*/ 14564 h 29128"/>
                  <a:gd name="connsiteX3" fmla="*/ 14564 w 29128"/>
                  <a:gd name="connsiteY3" fmla="*/ 0 h 29128"/>
                  <a:gd name="connsiteX4" fmla="*/ 29129 w 29128"/>
                  <a:gd name="connsiteY4" fmla="*/ 14564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28" h="29128">
                    <a:moveTo>
                      <a:pt x="29129" y="14564"/>
                    </a:moveTo>
                    <a:cubicBezTo>
                      <a:pt x="29129" y="22608"/>
                      <a:pt x="22608" y="29129"/>
                      <a:pt x="14564" y="29129"/>
                    </a:cubicBezTo>
                    <a:cubicBezTo>
                      <a:pt x="6521" y="29129"/>
                      <a:pt x="0" y="22608"/>
                      <a:pt x="0" y="14564"/>
                    </a:cubicBezTo>
                    <a:cubicBezTo>
                      <a:pt x="0" y="6521"/>
                      <a:pt x="6521" y="0"/>
                      <a:pt x="14564" y="0"/>
                    </a:cubicBezTo>
                    <a:cubicBezTo>
                      <a:pt x="22608" y="0"/>
                      <a:pt x="29129" y="6521"/>
                      <a:pt x="29129" y="145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C61C4E95-5E42-AD3F-3573-E218F1CF927D}"/>
                </a:ext>
              </a:extLst>
            </p:cNvPr>
            <p:cNvSpPr/>
            <p:nvPr/>
          </p:nvSpPr>
          <p:spPr>
            <a:xfrm>
              <a:off x="5899122" y="5353722"/>
              <a:ext cx="129185" cy="129185"/>
            </a:xfrm>
            <a:custGeom>
              <a:avLst/>
              <a:gdLst>
                <a:gd name="connsiteX0" fmla="*/ 0 w 129185"/>
                <a:gd name="connsiteY0" fmla="*/ 0 h 129185"/>
                <a:gd name="connsiteX1" fmla="*/ 129185 w 129185"/>
                <a:gd name="connsiteY1" fmla="*/ 0 h 129185"/>
                <a:gd name="connsiteX2" fmla="*/ 129185 w 129185"/>
                <a:gd name="connsiteY2" fmla="*/ 129185 h 129185"/>
                <a:gd name="connsiteX3" fmla="*/ 0 w 129185"/>
                <a:gd name="connsiteY3" fmla="*/ 129185 h 12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85" h="129185">
                  <a:moveTo>
                    <a:pt x="0" y="0"/>
                  </a:moveTo>
                  <a:lnTo>
                    <a:pt x="129185" y="0"/>
                  </a:lnTo>
                  <a:lnTo>
                    <a:pt x="129185" y="129185"/>
                  </a:lnTo>
                  <a:lnTo>
                    <a:pt x="0" y="129185"/>
                  </a:lnTo>
                  <a:close/>
                </a:path>
              </a:pathLst>
            </a:custGeom>
            <a:solidFill>
              <a:srgbClr val="F7931E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49DAA9BD-B3EB-CA89-6C16-505BB96CE7D7}"/>
                </a:ext>
              </a:extLst>
            </p:cNvPr>
            <p:cNvSpPr/>
            <p:nvPr/>
          </p:nvSpPr>
          <p:spPr>
            <a:xfrm>
              <a:off x="5899122" y="5706906"/>
              <a:ext cx="129185" cy="129185"/>
            </a:xfrm>
            <a:custGeom>
              <a:avLst/>
              <a:gdLst>
                <a:gd name="connsiteX0" fmla="*/ 0 w 129185"/>
                <a:gd name="connsiteY0" fmla="*/ 0 h 129185"/>
                <a:gd name="connsiteX1" fmla="*/ 129185 w 129185"/>
                <a:gd name="connsiteY1" fmla="*/ 0 h 129185"/>
                <a:gd name="connsiteX2" fmla="*/ 129185 w 129185"/>
                <a:gd name="connsiteY2" fmla="*/ 129185 h 129185"/>
                <a:gd name="connsiteX3" fmla="*/ 0 w 129185"/>
                <a:gd name="connsiteY3" fmla="*/ 129185 h 12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85" h="129185">
                  <a:moveTo>
                    <a:pt x="0" y="0"/>
                  </a:moveTo>
                  <a:lnTo>
                    <a:pt x="129185" y="0"/>
                  </a:lnTo>
                  <a:lnTo>
                    <a:pt x="129185" y="129185"/>
                  </a:lnTo>
                  <a:lnTo>
                    <a:pt x="0" y="129185"/>
                  </a:lnTo>
                  <a:close/>
                </a:path>
              </a:pathLst>
            </a:custGeom>
            <a:solidFill>
              <a:srgbClr val="CCCCFF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42BD8020-C9D6-5B2F-6A8B-C44C575CFE0F}"/>
                </a:ext>
              </a:extLst>
            </p:cNvPr>
            <p:cNvSpPr/>
            <p:nvPr/>
          </p:nvSpPr>
          <p:spPr>
            <a:xfrm>
              <a:off x="5899122" y="6245565"/>
              <a:ext cx="129185" cy="129185"/>
            </a:xfrm>
            <a:custGeom>
              <a:avLst/>
              <a:gdLst>
                <a:gd name="connsiteX0" fmla="*/ 0 w 129185"/>
                <a:gd name="connsiteY0" fmla="*/ 0 h 129185"/>
                <a:gd name="connsiteX1" fmla="*/ 129185 w 129185"/>
                <a:gd name="connsiteY1" fmla="*/ 0 h 129185"/>
                <a:gd name="connsiteX2" fmla="*/ 129185 w 129185"/>
                <a:gd name="connsiteY2" fmla="*/ 129185 h 129185"/>
                <a:gd name="connsiteX3" fmla="*/ 0 w 129185"/>
                <a:gd name="connsiteY3" fmla="*/ 129185 h 12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85" h="129185">
                  <a:moveTo>
                    <a:pt x="0" y="0"/>
                  </a:moveTo>
                  <a:lnTo>
                    <a:pt x="129185" y="0"/>
                  </a:lnTo>
                  <a:lnTo>
                    <a:pt x="129185" y="129185"/>
                  </a:lnTo>
                  <a:lnTo>
                    <a:pt x="0" y="129185"/>
                  </a:lnTo>
                  <a:close/>
                </a:path>
              </a:pathLst>
            </a:custGeom>
            <a:solidFill>
              <a:srgbClr val="99CC99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468C879E-8A7D-DE8E-95FB-7C50DF314404}"/>
                    </a:ext>
                  </a:extLst>
                </p:cNvPr>
                <p:cNvSpPr txBox="1"/>
                <p:nvPr/>
              </p:nvSpPr>
              <p:spPr>
                <a:xfrm>
                  <a:off x="5784805" y="3933642"/>
                  <a:ext cx="363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pc="0" baseline="0" smtClean="0">
                            <a:ln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𝑀</m:t>
                        </m:r>
                      </m:oMath>
                    </m:oMathPara>
                  </a14:m>
                  <a:endParaRPr lang="zh-CN" altLang="en-US" sz="12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833" name="文本框 832">
                  <a:extLst>
                    <a:ext uri="{FF2B5EF4-FFF2-40B4-BE49-F238E27FC236}">
                      <a16:creationId xmlns:a16="http://schemas.microsoft.com/office/drawing/2014/main" id="{B22DBA42-7C9D-57B7-924A-0623FA781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805" y="3933642"/>
                  <a:ext cx="363176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9" name="图形 551">
            <a:extLst>
              <a:ext uri="{FF2B5EF4-FFF2-40B4-BE49-F238E27FC236}">
                <a16:creationId xmlns:a16="http://schemas.microsoft.com/office/drawing/2014/main" id="{0EA96C9F-5BBF-7364-A07C-9301F312DEB6}"/>
              </a:ext>
            </a:extLst>
          </p:cNvPr>
          <p:cNvGrpSpPr/>
          <p:nvPr/>
        </p:nvGrpSpPr>
        <p:grpSpPr>
          <a:xfrm>
            <a:off x="5461794" y="1638103"/>
            <a:ext cx="357480" cy="84618"/>
            <a:chOff x="6087438" y="1065566"/>
            <a:chExt cx="357480" cy="84618"/>
          </a:xfrm>
          <a:solidFill>
            <a:srgbClr val="000000"/>
          </a:solidFill>
        </p:grpSpPr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5AA26A6F-4FD0-AE0A-B6B2-6ACE8856128B}"/>
                </a:ext>
              </a:extLst>
            </p:cNvPr>
            <p:cNvSpPr/>
            <p:nvPr/>
          </p:nvSpPr>
          <p:spPr>
            <a:xfrm>
              <a:off x="6087438" y="1107729"/>
              <a:ext cx="228440" cy="1237"/>
            </a:xfrm>
            <a:custGeom>
              <a:avLst/>
              <a:gdLst>
                <a:gd name="connsiteX0" fmla="*/ 0 w 228440"/>
                <a:gd name="connsiteY0" fmla="*/ 1238 h 1237"/>
                <a:gd name="connsiteX1" fmla="*/ 228440 w 228440"/>
                <a:gd name="connsiteY1" fmla="*/ 0 h 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440" h="1237">
                  <a:moveTo>
                    <a:pt x="0" y="1238"/>
                  </a:moveTo>
                  <a:lnTo>
                    <a:pt x="228440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EAB6C752-F069-8D09-B82F-787C0C0E9674}"/>
                </a:ext>
              </a:extLst>
            </p:cNvPr>
            <p:cNvSpPr/>
            <p:nvPr/>
          </p:nvSpPr>
          <p:spPr>
            <a:xfrm>
              <a:off x="6286823" y="1065566"/>
              <a:ext cx="158095" cy="84618"/>
            </a:xfrm>
            <a:custGeom>
              <a:avLst/>
              <a:gdLst>
                <a:gd name="connsiteX0" fmla="*/ 437 w 158095"/>
                <a:gd name="connsiteY0" fmla="*/ 84618 h 84618"/>
                <a:gd name="connsiteX1" fmla="*/ 158095 w 158095"/>
                <a:gd name="connsiteY1" fmla="*/ 41435 h 84618"/>
                <a:gd name="connsiteX2" fmla="*/ 0 w 158095"/>
                <a:gd name="connsiteY2" fmla="*/ 0 h 8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095" h="84618">
                  <a:moveTo>
                    <a:pt x="437" y="84618"/>
                  </a:moveTo>
                  <a:lnTo>
                    <a:pt x="158095" y="41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2" name="图形 551">
            <a:extLst>
              <a:ext uri="{FF2B5EF4-FFF2-40B4-BE49-F238E27FC236}">
                <a16:creationId xmlns:a16="http://schemas.microsoft.com/office/drawing/2014/main" id="{2B0B6A1B-41A2-CC10-EC5B-B726B6AA13E0}"/>
              </a:ext>
            </a:extLst>
          </p:cNvPr>
          <p:cNvGrpSpPr/>
          <p:nvPr/>
        </p:nvGrpSpPr>
        <p:grpSpPr>
          <a:xfrm>
            <a:off x="3841520" y="2048973"/>
            <a:ext cx="729669" cy="276999"/>
            <a:chOff x="4467164" y="1476436"/>
            <a:chExt cx="729669" cy="276999"/>
          </a:xfrm>
        </p:grpSpPr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FF6BF246-8AB8-79D1-4CB6-32DF4BD4A52B}"/>
                </a:ext>
              </a:extLst>
            </p:cNvPr>
            <p:cNvSpPr/>
            <p:nvPr/>
          </p:nvSpPr>
          <p:spPr>
            <a:xfrm>
              <a:off x="4467164" y="1483050"/>
              <a:ext cx="729669" cy="258297"/>
            </a:xfrm>
            <a:custGeom>
              <a:avLst/>
              <a:gdLst>
                <a:gd name="connsiteX0" fmla="*/ 0 w 729669"/>
                <a:gd name="connsiteY0" fmla="*/ 0 h 258297"/>
                <a:gd name="connsiteX1" fmla="*/ 729670 w 729669"/>
                <a:gd name="connsiteY1" fmla="*/ 0 h 258297"/>
                <a:gd name="connsiteX2" fmla="*/ 729670 w 729669"/>
                <a:gd name="connsiteY2" fmla="*/ 258297 h 258297"/>
                <a:gd name="connsiteX3" fmla="*/ 0 w 729669"/>
                <a:gd name="connsiteY3" fmla="*/ 258297 h 25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669" h="258297">
                  <a:moveTo>
                    <a:pt x="0" y="0"/>
                  </a:moveTo>
                  <a:lnTo>
                    <a:pt x="729670" y="0"/>
                  </a:lnTo>
                  <a:lnTo>
                    <a:pt x="729670" y="258297"/>
                  </a:lnTo>
                  <a:lnTo>
                    <a:pt x="0" y="258297"/>
                  </a:lnTo>
                  <a:close/>
                </a:path>
              </a:pathLst>
            </a:custGeom>
            <a:solidFill>
              <a:srgbClr val="00B2E6"/>
            </a:solidFill>
            <a:ln w="72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C04FF093-506B-83AA-865F-D528DCBBCF58}"/>
                    </a:ext>
                  </a:extLst>
                </p:cNvPr>
                <p:cNvSpPr txBox="1"/>
                <p:nvPr/>
              </p:nvSpPr>
              <p:spPr>
                <a:xfrm>
                  <a:off x="4489010" y="1476436"/>
                  <a:ext cx="6741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pc="0" baseline="0" smtClean="0">
                            <a:ln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𝑁</m:t>
                        </m:r>
                        <m:r>
                          <a:rPr lang="en-US" altLang="zh-CN" sz="1200" b="0" i="1" spc="0" baseline="0" smtClean="0">
                            <a:ln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(0,1)</m:t>
                        </m:r>
                      </m:oMath>
                    </m:oMathPara>
                  </a14:m>
                  <a:endParaRPr lang="zh-CN" altLang="en-US" sz="12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636" name="文本框 635">
                  <a:extLst>
                    <a:ext uri="{FF2B5EF4-FFF2-40B4-BE49-F238E27FC236}">
                      <a16:creationId xmlns:a16="http://schemas.microsoft.com/office/drawing/2014/main" id="{F2D4DA3C-7DFF-7454-1505-B8B214097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9010" y="1476436"/>
                  <a:ext cx="674159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6CBA333A-1512-4520-67E4-F1FD5348DB9E}"/>
              </a:ext>
            </a:extLst>
          </p:cNvPr>
          <p:cNvSpPr/>
          <p:nvPr/>
        </p:nvSpPr>
        <p:spPr>
          <a:xfrm>
            <a:off x="4149190" y="1621062"/>
            <a:ext cx="129185" cy="129185"/>
          </a:xfrm>
          <a:custGeom>
            <a:avLst/>
            <a:gdLst>
              <a:gd name="connsiteX0" fmla="*/ 0 w 129185"/>
              <a:gd name="connsiteY0" fmla="*/ 0 h 129185"/>
              <a:gd name="connsiteX1" fmla="*/ 129185 w 129185"/>
              <a:gd name="connsiteY1" fmla="*/ 0 h 129185"/>
              <a:gd name="connsiteX2" fmla="*/ 129185 w 129185"/>
              <a:gd name="connsiteY2" fmla="*/ 129185 h 129185"/>
              <a:gd name="connsiteX3" fmla="*/ 0 w 129185"/>
              <a:gd name="connsiteY3" fmla="*/ 129185 h 1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85" h="129185">
                <a:moveTo>
                  <a:pt x="0" y="0"/>
                </a:moveTo>
                <a:lnTo>
                  <a:pt x="129185" y="0"/>
                </a:lnTo>
                <a:lnTo>
                  <a:pt x="129185" y="129185"/>
                </a:lnTo>
                <a:lnTo>
                  <a:pt x="0" y="129185"/>
                </a:lnTo>
                <a:close/>
              </a:path>
            </a:pathLst>
          </a:custGeom>
          <a:solidFill>
            <a:srgbClr val="FFCCCC"/>
          </a:solidFill>
          <a:ln w="364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26" name="图形 551">
            <a:extLst>
              <a:ext uri="{FF2B5EF4-FFF2-40B4-BE49-F238E27FC236}">
                <a16:creationId xmlns:a16="http://schemas.microsoft.com/office/drawing/2014/main" id="{A805C9DC-A57E-0DB7-FFDB-F92F57F87447}"/>
              </a:ext>
            </a:extLst>
          </p:cNvPr>
          <p:cNvGrpSpPr/>
          <p:nvPr/>
        </p:nvGrpSpPr>
        <p:grpSpPr>
          <a:xfrm>
            <a:off x="2505248" y="1646477"/>
            <a:ext cx="473338" cy="84618"/>
            <a:chOff x="3130892" y="1073940"/>
            <a:chExt cx="473338" cy="84618"/>
          </a:xfrm>
          <a:solidFill>
            <a:srgbClr val="000000"/>
          </a:solidFill>
        </p:grpSpPr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F5440866-C784-B298-795E-C47D1C7B4EC0}"/>
                </a:ext>
              </a:extLst>
            </p:cNvPr>
            <p:cNvSpPr/>
            <p:nvPr/>
          </p:nvSpPr>
          <p:spPr>
            <a:xfrm>
              <a:off x="3130892" y="1116249"/>
              <a:ext cx="18205" cy="7282"/>
            </a:xfrm>
            <a:custGeom>
              <a:avLst/>
              <a:gdLst>
                <a:gd name="connsiteX0" fmla="*/ 0 w 18205"/>
                <a:gd name="connsiteY0" fmla="*/ 0 h 7282"/>
                <a:gd name="connsiteX1" fmla="*/ 18205 w 18205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05" h="7282">
                  <a:moveTo>
                    <a:pt x="0" y="0"/>
                  </a:moveTo>
                  <a:lnTo>
                    <a:pt x="18205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A8C8849E-1414-7EC1-1A2D-7CFA501276E7}"/>
                </a:ext>
              </a:extLst>
            </p:cNvPr>
            <p:cNvSpPr/>
            <p:nvPr/>
          </p:nvSpPr>
          <p:spPr>
            <a:xfrm>
              <a:off x="3183324" y="1116249"/>
              <a:ext cx="256549" cy="7282"/>
            </a:xfrm>
            <a:custGeom>
              <a:avLst/>
              <a:gdLst>
                <a:gd name="connsiteX0" fmla="*/ 0 w 256549"/>
                <a:gd name="connsiteY0" fmla="*/ 0 h 7282"/>
                <a:gd name="connsiteX1" fmla="*/ 256550 w 256549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49" h="7282">
                  <a:moveTo>
                    <a:pt x="0" y="0"/>
                  </a:moveTo>
                  <a:lnTo>
                    <a:pt x="256550" y="0"/>
                  </a:lnTo>
                </a:path>
              </a:pathLst>
            </a:custGeom>
            <a:ln w="14560" cap="flat">
              <a:solidFill>
                <a:srgbClr val="000000"/>
              </a:solidFill>
              <a:custDash>
                <a:ds d="352343" sp="352343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4C2EC0CE-A2E0-9E1C-1BB1-A32C051E98B0}"/>
                </a:ext>
              </a:extLst>
            </p:cNvPr>
            <p:cNvSpPr/>
            <p:nvPr/>
          </p:nvSpPr>
          <p:spPr>
            <a:xfrm>
              <a:off x="3456986" y="1116249"/>
              <a:ext cx="18205" cy="7282"/>
            </a:xfrm>
            <a:custGeom>
              <a:avLst/>
              <a:gdLst>
                <a:gd name="connsiteX0" fmla="*/ 0 w 18205"/>
                <a:gd name="connsiteY0" fmla="*/ 0 h 7282"/>
                <a:gd name="connsiteX1" fmla="*/ 18205 w 18205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05" h="7282">
                  <a:moveTo>
                    <a:pt x="0" y="0"/>
                  </a:moveTo>
                  <a:lnTo>
                    <a:pt x="18205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C7AD8FB7-BA47-4369-A939-FAFB1EBC929E}"/>
                </a:ext>
              </a:extLst>
            </p:cNvPr>
            <p:cNvSpPr/>
            <p:nvPr/>
          </p:nvSpPr>
          <p:spPr>
            <a:xfrm>
              <a:off x="3446354" y="1073940"/>
              <a:ext cx="157876" cy="84618"/>
            </a:xfrm>
            <a:custGeom>
              <a:avLst/>
              <a:gdLst>
                <a:gd name="connsiteX0" fmla="*/ 0 w 157876"/>
                <a:gd name="connsiteY0" fmla="*/ 84618 h 84618"/>
                <a:gd name="connsiteX1" fmla="*/ 157877 w 157876"/>
                <a:gd name="connsiteY1" fmla="*/ 42309 h 84618"/>
                <a:gd name="connsiteX2" fmla="*/ 0 w 157876"/>
                <a:gd name="connsiteY2" fmla="*/ 0 h 8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76" h="84618">
                  <a:moveTo>
                    <a:pt x="0" y="84618"/>
                  </a:moveTo>
                  <a:lnTo>
                    <a:pt x="157877" y="42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2E7B7B9D-539A-3BAE-FD62-0F5E2CA780C9}"/>
              </a:ext>
            </a:extLst>
          </p:cNvPr>
          <p:cNvGrpSpPr/>
          <p:nvPr/>
        </p:nvGrpSpPr>
        <p:grpSpPr>
          <a:xfrm>
            <a:off x="1922678" y="962156"/>
            <a:ext cx="3641066" cy="1382022"/>
            <a:chOff x="2548322" y="389619"/>
            <a:chExt cx="3641066" cy="1382022"/>
          </a:xfrm>
        </p:grpSpPr>
        <p:grpSp>
          <p:nvGrpSpPr>
            <p:cNvPr id="232" name="图形 551">
              <a:extLst>
                <a:ext uri="{FF2B5EF4-FFF2-40B4-BE49-F238E27FC236}">
                  <a16:creationId xmlns:a16="http://schemas.microsoft.com/office/drawing/2014/main" id="{D720C74E-B1EC-0519-0FFA-8C89A78C24B7}"/>
                </a:ext>
              </a:extLst>
            </p:cNvPr>
            <p:cNvGrpSpPr/>
            <p:nvPr/>
          </p:nvGrpSpPr>
          <p:grpSpPr>
            <a:xfrm>
              <a:off x="2548322" y="424447"/>
              <a:ext cx="3641066" cy="1347194"/>
              <a:chOff x="2548322" y="424447"/>
              <a:chExt cx="3641066" cy="1347194"/>
            </a:xfrm>
            <a:noFill/>
          </p:grpSpPr>
          <p:sp>
            <p:nvSpPr>
              <p:cNvPr id="234" name="任意多边形: 形状 233">
                <a:extLst>
                  <a:ext uri="{FF2B5EF4-FFF2-40B4-BE49-F238E27FC236}">
                    <a16:creationId xmlns:a16="http://schemas.microsoft.com/office/drawing/2014/main" id="{E8BBB6D1-B358-5BB9-DB67-A1CC87E2F3FA}"/>
                  </a:ext>
                </a:extLst>
              </p:cNvPr>
              <p:cNvSpPr/>
              <p:nvPr/>
            </p:nvSpPr>
            <p:spPr>
              <a:xfrm>
                <a:off x="6160260" y="1742513"/>
                <a:ext cx="29128" cy="29128"/>
              </a:xfrm>
              <a:custGeom>
                <a:avLst/>
                <a:gdLst>
                  <a:gd name="connsiteX0" fmla="*/ 29129 w 29128"/>
                  <a:gd name="connsiteY0" fmla="*/ 0 h 29128"/>
                  <a:gd name="connsiteX1" fmla="*/ 29129 w 29128"/>
                  <a:gd name="connsiteY1" fmla="*/ 29129 h 29128"/>
                  <a:gd name="connsiteX2" fmla="*/ 0 w 29128"/>
                  <a:gd name="connsiteY2" fmla="*/ 29129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29129" y="0"/>
                    </a:moveTo>
                    <a:lnTo>
                      <a:pt x="29129" y="29129"/>
                    </a:lnTo>
                    <a:lnTo>
                      <a:pt x="0" y="29129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>
                <a:extLst>
                  <a:ext uri="{FF2B5EF4-FFF2-40B4-BE49-F238E27FC236}">
                    <a16:creationId xmlns:a16="http://schemas.microsoft.com/office/drawing/2014/main" id="{CC2631A6-83B6-5138-6198-15BA9AC94072}"/>
                  </a:ext>
                </a:extLst>
              </p:cNvPr>
              <p:cNvSpPr/>
              <p:nvPr/>
            </p:nvSpPr>
            <p:spPr>
              <a:xfrm>
                <a:off x="2606797" y="1771641"/>
                <a:ext cx="3494695" cy="7282"/>
              </a:xfrm>
              <a:custGeom>
                <a:avLst/>
                <a:gdLst>
                  <a:gd name="connsiteX0" fmla="*/ 3494696 w 3494695"/>
                  <a:gd name="connsiteY0" fmla="*/ 0 h 7282"/>
                  <a:gd name="connsiteX1" fmla="*/ 0 w 3494695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94695" h="7282">
                    <a:moveTo>
                      <a:pt x="3494696" y="0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604920" sp="60492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任意多边形: 形状 235">
                <a:extLst>
                  <a:ext uri="{FF2B5EF4-FFF2-40B4-BE49-F238E27FC236}">
                    <a16:creationId xmlns:a16="http://schemas.microsoft.com/office/drawing/2014/main" id="{133A5D06-8D5E-4B6F-13C2-68EBAA47F378}"/>
                  </a:ext>
                </a:extLst>
              </p:cNvPr>
              <p:cNvSpPr/>
              <p:nvPr/>
            </p:nvSpPr>
            <p:spPr>
              <a:xfrm>
                <a:off x="2548322" y="1742513"/>
                <a:ext cx="29128" cy="29128"/>
              </a:xfrm>
              <a:custGeom>
                <a:avLst/>
                <a:gdLst>
                  <a:gd name="connsiteX0" fmla="*/ 29129 w 29128"/>
                  <a:gd name="connsiteY0" fmla="*/ 29129 h 29128"/>
                  <a:gd name="connsiteX1" fmla="*/ 0 w 29128"/>
                  <a:gd name="connsiteY1" fmla="*/ 29129 h 29128"/>
                  <a:gd name="connsiteX2" fmla="*/ 0 w 29128"/>
                  <a:gd name="connsiteY2" fmla="*/ 0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29129" y="29129"/>
                    </a:moveTo>
                    <a:lnTo>
                      <a:pt x="0" y="29129"/>
                    </a:lnTo>
                    <a:lnTo>
                      <a:pt x="0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67FBB152-07C3-F858-466E-6CA9609576BB}"/>
                  </a:ext>
                </a:extLst>
              </p:cNvPr>
              <p:cNvSpPr/>
              <p:nvPr/>
            </p:nvSpPr>
            <p:spPr>
              <a:xfrm>
                <a:off x="2548322" y="481611"/>
                <a:ext cx="7282" cy="1204828"/>
              </a:xfrm>
              <a:custGeom>
                <a:avLst/>
                <a:gdLst>
                  <a:gd name="connsiteX0" fmla="*/ 0 w 7282"/>
                  <a:gd name="connsiteY0" fmla="*/ 1204829 h 1204828"/>
                  <a:gd name="connsiteX1" fmla="*/ 0 w 7282"/>
                  <a:gd name="connsiteY1" fmla="*/ 0 h 120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1204828">
                    <a:moveTo>
                      <a:pt x="0" y="1204829"/>
                    </a:moveTo>
                    <a:lnTo>
                      <a:pt x="0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577178" sp="577178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52FF4824-5F70-B94D-9705-21574C8C818C}"/>
                  </a:ext>
                </a:extLst>
              </p:cNvPr>
              <p:cNvSpPr/>
              <p:nvPr/>
            </p:nvSpPr>
            <p:spPr>
              <a:xfrm>
                <a:off x="2548322" y="424447"/>
                <a:ext cx="29128" cy="29128"/>
              </a:xfrm>
              <a:custGeom>
                <a:avLst/>
                <a:gdLst>
                  <a:gd name="connsiteX0" fmla="*/ 0 w 29128"/>
                  <a:gd name="connsiteY0" fmla="*/ 29129 h 29128"/>
                  <a:gd name="connsiteX1" fmla="*/ 0 w 29128"/>
                  <a:gd name="connsiteY1" fmla="*/ 0 h 29128"/>
                  <a:gd name="connsiteX2" fmla="*/ 29129 w 29128"/>
                  <a:gd name="connsiteY2" fmla="*/ 0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0" y="29129"/>
                    </a:moveTo>
                    <a:lnTo>
                      <a:pt x="0" y="0"/>
                    </a:lnTo>
                    <a:lnTo>
                      <a:pt x="29129" y="0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>
                <a:extLst>
                  <a:ext uri="{FF2B5EF4-FFF2-40B4-BE49-F238E27FC236}">
                    <a16:creationId xmlns:a16="http://schemas.microsoft.com/office/drawing/2014/main" id="{AC22CE02-B5E7-9BFA-297E-7716FF5FBC7D}"/>
                  </a:ext>
                </a:extLst>
              </p:cNvPr>
              <p:cNvSpPr/>
              <p:nvPr/>
            </p:nvSpPr>
            <p:spPr>
              <a:xfrm>
                <a:off x="2636217" y="424447"/>
                <a:ext cx="3494695" cy="7282"/>
              </a:xfrm>
              <a:custGeom>
                <a:avLst/>
                <a:gdLst>
                  <a:gd name="connsiteX0" fmla="*/ 0 w 3494695"/>
                  <a:gd name="connsiteY0" fmla="*/ 0 h 7282"/>
                  <a:gd name="connsiteX1" fmla="*/ 3494696 w 3494695"/>
                  <a:gd name="connsiteY1" fmla="*/ 0 h 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94695" h="7282">
                    <a:moveTo>
                      <a:pt x="0" y="0"/>
                    </a:moveTo>
                    <a:lnTo>
                      <a:pt x="3494696" y="0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604920" sp="604920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0" name="任意多边形: 形状 239">
                <a:extLst>
                  <a:ext uri="{FF2B5EF4-FFF2-40B4-BE49-F238E27FC236}">
                    <a16:creationId xmlns:a16="http://schemas.microsoft.com/office/drawing/2014/main" id="{03CB9C90-E8AE-76C6-4709-006EA8C60F7F}"/>
                  </a:ext>
                </a:extLst>
              </p:cNvPr>
              <p:cNvSpPr/>
              <p:nvPr/>
            </p:nvSpPr>
            <p:spPr>
              <a:xfrm>
                <a:off x="6160260" y="424447"/>
                <a:ext cx="29128" cy="29128"/>
              </a:xfrm>
              <a:custGeom>
                <a:avLst/>
                <a:gdLst>
                  <a:gd name="connsiteX0" fmla="*/ 0 w 29128"/>
                  <a:gd name="connsiteY0" fmla="*/ 0 h 29128"/>
                  <a:gd name="connsiteX1" fmla="*/ 29129 w 29128"/>
                  <a:gd name="connsiteY1" fmla="*/ 0 h 29128"/>
                  <a:gd name="connsiteX2" fmla="*/ 29129 w 29128"/>
                  <a:gd name="connsiteY2" fmla="*/ 29129 h 29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128" h="29128">
                    <a:moveTo>
                      <a:pt x="0" y="0"/>
                    </a:moveTo>
                    <a:lnTo>
                      <a:pt x="29129" y="0"/>
                    </a:lnTo>
                    <a:lnTo>
                      <a:pt x="29129" y="29129"/>
                    </a:lnTo>
                  </a:path>
                </a:pathLst>
              </a:custGeom>
              <a:noFill/>
              <a:ln w="145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1" name="任意多边形: 形状 240">
                <a:extLst>
                  <a:ext uri="{FF2B5EF4-FFF2-40B4-BE49-F238E27FC236}">
                    <a16:creationId xmlns:a16="http://schemas.microsoft.com/office/drawing/2014/main" id="{9B199D14-BD96-33F0-BBC0-B7430BEAF800}"/>
                  </a:ext>
                </a:extLst>
              </p:cNvPr>
              <p:cNvSpPr/>
              <p:nvPr/>
            </p:nvSpPr>
            <p:spPr>
              <a:xfrm>
                <a:off x="6189388" y="509648"/>
                <a:ext cx="7282" cy="1204828"/>
              </a:xfrm>
              <a:custGeom>
                <a:avLst/>
                <a:gdLst>
                  <a:gd name="connsiteX0" fmla="*/ 0 w 7282"/>
                  <a:gd name="connsiteY0" fmla="*/ 0 h 1204828"/>
                  <a:gd name="connsiteX1" fmla="*/ 0 w 7282"/>
                  <a:gd name="connsiteY1" fmla="*/ 1204829 h 120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82" h="1204828">
                    <a:moveTo>
                      <a:pt x="0" y="0"/>
                    </a:moveTo>
                    <a:lnTo>
                      <a:pt x="0" y="1204829"/>
                    </a:lnTo>
                  </a:path>
                </a:pathLst>
              </a:custGeom>
              <a:ln w="14560" cap="flat">
                <a:solidFill>
                  <a:srgbClr val="000000"/>
                </a:solidFill>
                <a:custDash>
                  <a:ds d="577178" sp="577178"/>
                </a:custDash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33" name="文本框 232">
              <a:extLst>
                <a:ext uri="{FF2B5EF4-FFF2-40B4-BE49-F238E27FC236}">
                  <a16:creationId xmlns:a16="http://schemas.microsoft.com/office/drawing/2014/main" id="{24FBB4EF-6E7B-A36F-D2EC-CC7C7DBD7336}"/>
                </a:ext>
              </a:extLst>
            </p:cNvPr>
            <p:cNvSpPr txBox="1"/>
            <p:nvPr/>
          </p:nvSpPr>
          <p:spPr>
            <a:xfrm>
              <a:off x="2551458" y="389619"/>
              <a:ext cx="57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VAE</a:t>
              </a:r>
            </a:p>
          </p:txBody>
        </p:sp>
      </p:grpSp>
      <p:grpSp>
        <p:nvGrpSpPr>
          <p:cNvPr id="242" name="图形 551">
            <a:extLst>
              <a:ext uri="{FF2B5EF4-FFF2-40B4-BE49-F238E27FC236}">
                <a16:creationId xmlns:a16="http://schemas.microsoft.com/office/drawing/2014/main" id="{946859AF-6179-110D-1283-633F37BCEFE2}"/>
              </a:ext>
            </a:extLst>
          </p:cNvPr>
          <p:cNvGrpSpPr/>
          <p:nvPr/>
        </p:nvGrpSpPr>
        <p:grpSpPr>
          <a:xfrm>
            <a:off x="4436616" y="1382791"/>
            <a:ext cx="364106" cy="84618"/>
            <a:chOff x="5062260" y="810254"/>
            <a:chExt cx="364106" cy="84618"/>
          </a:xfrm>
          <a:solidFill>
            <a:srgbClr val="000000"/>
          </a:solidFill>
        </p:grpSpPr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84F3CD40-3987-1F14-E2F4-405E76AD3EC3}"/>
                </a:ext>
              </a:extLst>
            </p:cNvPr>
            <p:cNvSpPr/>
            <p:nvPr/>
          </p:nvSpPr>
          <p:spPr>
            <a:xfrm>
              <a:off x="5062260" y="852563"/>
              <a:ext cx="235067" cy="7282"/>
            </a:xfrm>
            <a:custGeom>
              <a:avLst/>
              <a:gdLst>
                <a:gd name="connsiteX0" fmla="*/ 0 w 235067"/>
                <a:gd name="connsiteY0" fmla="*/ 0 h 7282"/>
                <a:gd name="connsiteX1" fmla="*/ 235067 w 235067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067" h="7282">
                  <a:moveTo>
                    <a:pt x="0" y="0"/>
                  </a:moveTo>
                  <a:lnTo>
                    <a:pt x="235067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501EECE4-7EA0-5604-1318-6D129CDEFBDB}"/>
                </a:ext>
              </a:extLst>
            </p:cNvPr>
            <p:cNvSpPr/>
            <p:nvPr/>
          </p:nvSpPr>
          <p:spPr>
            <a:xfrm>
              <a:off x="5268490" y="810254"/>
              <a:ext cx="157876" cy="84618"/>
            </a:xfrm>
            <a:custGeom>
              <a:avLst/>
              <a:gdLst>
                <a:gd name="connsiteX0" fmla="*/ 0 w 157876"/>
                <a:gd name="connsiteY0" fmla="*/ 84618 h 84618"/>
                <a:gd name="connsiteX1" fmla="*/ 157877 w 157876"/>
                <a:gd name="connsiteY1" fmla="*/ 42309 h 84618"/>
                <a:gd name="connsiteX2" fmla="*/ 0 w 157876"/>
                <a:gd name="connsiteY2" fmla="*/ 0 h 8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76" h="84618">
                  <a:moveTo>
                    <a:pt x="0" y="84618"/>
                  </a:moveTo>
                  <a:lnTo>
                    <a:pt x="157877" y="42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45" name="图形 551">
            <a:extLst>
              <a:ext uri="{FF2B5EF4-FFF2-40B4-BE49-F238E27FC236}">
                <a16:creationId xmlns:a16="http://schemas.microsoft.com/office/drawing/2014/main" id="{94424EDE-E8A1-8B72-E751-C228D26E980D}"/>
              </a:ext>
            </a:extLst>
          </p:cNvPr>
          <p:cNvGrpSpPr/>
          <p:nvPr/>
        </p:nvGrpSpPr>
        <p:grpSpPr>
          <a:xfrm>
            <a:off x="4323743" y="1644948"/>
            <a:ext cx="473338" cy="84618"/>
            <a:chOff x="4949387" y="1072411"/>
            <a:chExt cx="473338" cy="84618"/>
          </a:xfrm>
          <a:solidFill>
            <a:srgbClr val="000000"/>
          </a:solidFill>
        </p:grpSpPr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CD4E0236-20FD-598F-A261-8968B091840A}"/>
                </a:ext>
              </a:extLst>
            </p:cNvPr>
            <p:cNvSpPr/>
            <p:nvPr/>
          </p:nvSpPr>
          <p:spPr>
            <a:xfrm>
              <a:off x="4949387" y="1114720"/>
              <a:ext cx="344299" cy="72"/>
            </a:xfrm>
            <a:custGeom>
              <a:avLst/>
              <a:gdLst>
                <a:gd name="connsiteX0" fmla="*/ 0 w 344299"/>
                <a:gd name="connsiteY0" fmla="*/ 73 h 72"/>
                <a:gd name="connsiteX1" fmla="*/ 344299 w 344299"/>
                <a:gd name="connsiteY1" fmla="*/ 0 h 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299" h="72">
                  <a:moveTo>
                    <a:pt x="0" y="73"/>
                  </a:moveTo>
                  <a:lnTo>
                    <a:pt x="344299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B09C1DD9-2C40-42EB-7810-7DED84D1E2FC}"/>
                </a:ext>
              </a:extLst>
            </p:cNvPr>
            <p:cNvSpPr/>
            <p:nvPr/>
          </p:nvSpPr>
          <p:spPr>
            <a:xfrm>
              <a:off x="5264849" y="1072411"/>
              <a:ext cx="157876" cy="84618"/>
            </a:xfrm>
            <a:custGeom>
              <a:avLst/>
              <a:gdLst>
                <a:gd name="connsiteX0" fmla="*/ 0 w 157876"/>
                <a:gd name="connsiteY0" fmla="*/ 84618 h 84618"/>
                <a:gd name="connsiteX1" fmla="*/ 157877 w 157876"/>
                <a:gd name="connsiteY1" fmla="*/ 42309 h 84618"/>
                <a:gd name="connsiteX2" fmla="*/ 0 w 157876"/>
                <a:gd name="connsiteY2" fmla="*/ 0 h 8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76" h="84618">
                  <a:moveTo>
                    <a:pt x="0" y="84618"/>
                  </a:moveTo>
                  <a:lnTo>
                    <a:pt x="157877" y="42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48" name="图形 551">
            <a:extLst>
              <a:ext uri="{FF2B5EF4-FFF2-40B4-BE49-F238E27FC236}">
                <a16:creationId xmlns:a16="http://schemas.microsoft.com/office/drawing/2014/main" id="{CCA482E6-144D-0421-1EF2-18AA14460565}"/>
              </a:ext>
            </a:extLst>
          </p:cNvPr>
          <p:cNvGrpSpPr/>
          <p:nvPr/>
        </p:nvGrpSpPr>
        <p:grpSpPr>
          <a:xfrm>
            <a:off x="3639222" y="1644948"/>
            <a:ext cx="473338" cy="84618"/>
            <a:chOff x="4264866" y="1072411"/>
            <a:chExt cx="473338" cy="84618"/>
          </a:xfrm>
          <a:solidFill>
            <a:srgbClr val="000000"/>
          </a:solidFill>
        </p:grpSpPr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F668C0DD-7992-3122-1FBA-6FBA4BEBA46E}"/>
                </a:ext>
              </a:extLst>
            </p:cNvPr>
            <p:cNvSpPr/>
            <p:nvPr/>
          </p:nvSpPr>
          <p:spPr>
            <a:xfrm>
              <a:off x="4264866" y="1114793"/>
              <a:ext cx="18205" cy="7282"/>
            </a:xfrm>
            <a:custGeom>
              <a:avLst/>
              <a:gdLst>
                <a:gd name="connsiteX0" fmla="*/ 0 w 18205"/>
                <a:gd name="connsiteY0" fmla="*/ 0 h 7282"/>
                <a:gd name="connsiteX1" fmla="*/ 18205 w 18205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05" h="7282">
                  <a:moveTo>
                    <a:pt x="0" y="0"/>
                  </a:moveTo>
                  <a:lnTo>
                    <a:pt x="18205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A5EE9FE6-22E7-2A96-2A9D-C023DC261A5E}"/>
                </a:ext>
              </a:extLst>
            </p:cNvPr>
            <p:cNvSpPr/>
            <p:nvPr/>
          </p:nvSpPr>
          <p:spPr>
            <a:xfrm>
              <a:off x="4317297" y="1114720"/>
              <a:ext cx="256549" cy="72"/>
            </a:xfrm>
            <a:custGeom>
              <a:avLst/>
              <a:gdLst>
                <a:gd name="connsiteX0" fmla="*/ 0 w 256549"/>
                <a:gd name="connsiteY0" fmla="*/ 73 h 72"/>
                <a:gd name="connsiteX1" fmla="*/ 256550 w 256549"/>
                <a:gd name="connsiteY1" fmla="*/ 0 h 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49" h="72">
                  <a:moveTo>
                    <a:pt x="0" y="73"/>
                  </a:moveTo>
                  <a:lnTo>
                    <a:pt x="256550" y="0"/>
                  </a:lnTo>
                </a:path>
              </a:pathLst>
            </a:custGeom>
            <a:ln w="14560" cap="flat">
              <a:solidFill>
                <a:srgbClr val="000000"/>
              </a:solidFill>
              <a:custDash>
                <a:ds d="352343" sp="352343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5A39577E-7D23-F5DF-D6DB-0DFCAA97D7F3}"/>
                </a:ext>
              </a:extLst>
            </p:cNvPr>
            <p:cNvSpPr/>
            <p:nvPr/>
          </p:nvSpPr>
          <p:spPr>
            <a:xfrm>
              <a:off x="4590960" y="1114720"/>
              <a:ext cx="18205" cy="7282"/>
            </a:xfrm>
            <a:custGeom>
              <a:avLst/>
              <a:gdLst>
                <a:gd name="connsiteX0" fmla="*/ 0 w 18205"/>
                <a:gd name="connsiteY0" fmla="*/ 0 h 7282"/>
                <a:gd name="connsiteX1" fmla="*/ 18205 w 18205"/>
                <a:gd name="connsiteY1" fmla="*/ 0 h 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05" h="7282">
                  <a:moveTo>
                    <a:pt x="0" y="0"/>
                  </a:moveTo>
                  <a:lnTo>
                    <a:pt x="18205" y="0"/>
                  </a:lnTo>
                </a:path>
              </a:pathLst>
            </a:custGeom>
            <a:ln w="1456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24BD1BA4-0B9C-728F-4068-31EE0EF41CFA}"/>
                </a:ext>
              </a:extLst>
            </p:cNvPr>
            <p:cNvSpPr/>
            <p:nvPr/>
          </p:nvSpPr>
          <p:spPr>
            <a:xfrm>
              <a:off x="4580328" y="1072411"/>
              <a:ext cx="157876" cy="84618"/>
            </a:xfrm>
            <a:custGeom>
              <a:avLst/>
              <a:gdLst>
                <a:gd name="connsiteX0" fmla="*/ 0 w 157876"/>
                <a:gd name="connsiteY0" fmla="*/ 84618 h 84618"/>
                <a:gd name="connsiteX1" fmla="*/ 157877 w 157876"/>
                <a:gd name="connsiteY1" fmla="*/ 42309 h 84618"/>
                <a:gd name="connsiteX2" fmla="*/ 0 w 157876"/>
                <a:gd name="connsiteY2" fmla="*/ 0 h 8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76" h="84618">
                  <a:moveTo>
                    <a:pt x="0" y="84618"/>
                  </a:moveTo>
                  <a:lnTo>
                    <a:pt x="157877" y="42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53" name="图形 551">
            <a:extLst>
              <a:ext uri="{FF2B5EF4-FFF2-40B4-BE49-F238E27FC236}">
                <a16:creationId xmlns:a16="http://schemas.microsoft.com/office/drawing/2014/main" id="{D8207A2E-9F44-3CE1-2DBA-19191F88C001}"/>
              </a:ext>
            </a:extLst>
          </p:cNvPr>
          <p:cNvGrpSpPr/>
          <p:nvPr/>
        </p:nvGrpSpPr>
        <p:grpSpPr>
          <a:xfrm>
            <a:off x="1904492" y="1422551"/>
            <a:ext cx="673582" cy="564365"/>
            <a:chOff x="2530136" y="850014"/>
            <a:chExt cx="673582" cy="564365"/>
          </a:xfrm>
        </p:grpSpPr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53C1E4C1-B622-CFA5-00D9-8341BFDFCA7B}"/>
                </a:ext>
              </a:extLst>
            </p:cNvPr>
            <p:cNvSpPr/>
            <p:nvPr/>
          </p:nvSpPr>
          <p:spPr>
            <a:xfrm>
              <a:off x="2619832" y="850014"/>
              <a:ext cx="483752" cy="564365"/>
            </a:xfrm>
            <a:custGeom>
              <a:avLst/>
              <a:gdLst>
                <a:gd name="connsiteX0" fmla="*/ 0 w 483752"/>
                <a:gd name="connsiteY0" fmla="*/ 0 h 564365"/>
                <a:gd name="connsiteX1" fmla="*/ 483752 w 483752"/>
                <a:gd name="connsiteY1" fmla="*/ 0 h 564365"/>
                <a:gd name="connsiteX2" fmla="*/ 483752 w 483752"/>
                <a:gd name="connsiteY2" fmla="*/ 564365 h 564365"/>
                <a:gd name="connsiteX3" fmla="*/ 0 w 483752"/>
                <a:gd name="connsiteY3" fmla="*/ 564365 h 56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752" h="564365">
                  <a:moveTo>
                    <a:pt x="0" y="0"/>
                  </a:moveTo>
                  <a:lnTo>
                    <a:pt x="483752" y="0"/>
                  </a:lnTo>
                  <a:lnTo>
                    <a:pt x="483752" y="564365"/>
                  </a:lnTo>
                  <a:lnTo>
                    <a:pt x="0" y="564365"/>
                  </a:lnTo>
                  <a:close/>
                </a:path>
              </a:pathLst>
            </a:custGeom>
            <a:solidFill>
              <a:srgbClr val="FFCCCC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45C6B636-3FB2-6EF4-5D2B-D34161798E4A}"/>
                </a:ext>
              </a:extLst>
            </p:cNvPr>
            <p:cNvSpPr txBox="1"/>
            <p:nvPr/>
          </p:nvSpPr>
          <p:spPr>
            <a:xfrm>
              <a:off x="2530136" y="947144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BBox</a:t>
              </a:r>
            </a:p>
          </p:txBody>
        </p:sp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C242E5AC-480F-1189-AE56-33E98F261B95}"/>
              </a:ext>
            </a:extLst>
          </p:cNvPr>
          <p:cNvGrpSpPr/>
          <p:nvPr/>
        </p:nvGrpSpPr>
        <p:grpSpPr>
          <a:xfrm>
            <a:off x="3960073" y="1258563"/>
            <a:ext cx="428844" cy="276999"/>
            <a:chOff x="4585717" y="686026"/>
            <a:chExt cx="428844" cy="276999"/>
          </a:xfrm>
        </p:grpSpPr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EA3A26E6-6377-252F-A99F-253BD3C6FAD4}"/>
                </a:ext>
              </a:extLst>
            </p:cNvPr>
            <p:cNvSpPr/>
            <p:nvPr/>
          </p:nvSpPr>
          <p:spPr>
            <a:xfrm>
              <a:off x="4585717" y="749375"/>
              <a:ext cx="428844" cy="206448"/>
            </a:xfrm>
            <a:custGeom>
              <a:avLst/>
              <a:gdLst>
                <a:gd name="connsiteX0" fmla="*/ 0 w 428844"/>
                <a:gd name="connsiteY0" fmla="*/ 0 h 206448"/>
                <a:gd name="connsiteX1" fmla="*/ 428845 w 428844"/>
                <a:gd name="connsiteY1" fmla="*/ 0 h 206448"/>
                <a:gd name="connsiteX2" fmla="*/ 428845 w 428844"/>
                <a:gd name="connsiteY2" fmla="*/ 206448 h 206448"/>
                <a:gd name="connsiteX3" fmla="*/ 0 w 428844"/>
                <a:gd name="connsiteY3" fmla="*/ 206448 h 20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844" h="206448">
                  <a:moveTo>
                    <a:pt x="0" y="0"/>
                  </a:moveTo>
                  <a:lnTo>
                    <a:pt x="428845" y="0"/>
                  </a:lnTo>
                  <a:lnTo>
                    <a:pt x="428845" y="206448"/>
                  </a:lnTo>
                  <a:lnTo>
                    <a:pt x="0" y="206448"/>
                  </a:lnTo>
                  <a:close/>
                </a:path>
              </a:pathLst>
            </a:custGeom>
            <a:solidFill>
              <a:srgbClr val="FFCCCC"/>
            </a:solidFill>
            <a:ln w="36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文本框 257">
                  <a:extLst>
                    <a:ext uri="{FF2B5EF4-FFF2-40B4-BE49-F238E27FC236}">
                      <a16:creationId xmlns:a16="http://schemas.microsoft.com/office/drawing/2014/main" id="{33794410-B504-C9D4-E4B4-BF771C483723}"/>
                    </a:ext>
                  </a:extLst>
                </p:cNvPr>
                <p:cNvSpPr txBox="1"/>
                <p:nvPr/>
              </p:nvSpPr>
              <p:spPr>
                <a:xfrm>
                  <a:off x="4636692" y="686026"/>
                  <a:ext cx="34560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1200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12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825" name="文本框 824">
                  <a:extLst>
                    <a:ext uri="{FF2B5EF4-FFF2-40B4-BE49-F238E27FC236}">
                      <a16:creationId xmlns:a16="http://schemas.microsoft.com/office/drawing/2014/main" id="{055366D1-1C14-106A-7124-A2ECB5D26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692" y="686026"/>
                  <a:ext cx="345607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3FA45998-63C1-1C37-7C73-C0E98F154EDF}"/>
              </a:ext>
            </a:extLst>
          </p:cNvPr>
          <p:cNvGrpSpPr/>
          <p:nvPr/>
        </p:nvGrpSpPr>
        <p:grpSpPr>
          <a:xfrm>
            <a:off x="3000605" y="1330797"/>
            <a:ext cx="663002" cy="706366"/>
            <a:chOff x="3626249" y="758260"/>
            <a:chExt cx="663002" cy="706366"/>
          </a:xfrm>
        </p:grpSpPr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432083BA-710E-1C61-6804-67BF51B8FF55}"/>
                </a:ext>
              </a:extLst>
            </p:cNvPr>
            <p:cNvSpPr/>
            <p:nvPr/>
          </p:nvSpPr>
          <p:spPr>
            <a:xfrm>
              <a:off x="3645229" y="758260"/>
              <a:ext cx="599683" cy="706366"/>
            </a:xfrm>
            <a:custGeom>
              <a:avLst/>
              <a:gdLst>
                <a:gd name="connsiteX0" fmla="*/ 522202 w 599683"/>
                <a:gd name="connsiteY0" fmla="*/ 706367 h 706366"/>
                <a:gd name="connsiteX1" fmla="*/ 77482 w 599683"/>
                <a:gd name="connsiteY1" fmla="*/ 706367 h 706366"/>
                <a:gd name="connsiteX2" fmla="*/ 0 w 599683"/>
                <a:gd name="connsiteY2" fmla="*/ 628885 h 706366"/>
                <a:gd name="connsiteX3" fmla="*/ 0 w 599683"/>
                <a:gd name="connsiteY3" fmla="*/ 77482 h 706366"/>
                <a:gd name="connsiteX4" fmla="*/ 77482 w 599683"/>
                <a:gd name="connsiteY4" fmla="*/ 0 h 706366"/>
                <a:gd name="connsiteX5" fmla="*/ 522202 w 599683"/>
                <a:gd name="connsiteY5" fmla="*/ 0 h 706366"/>
                <a:gd name="connsiteX6" fmla="*/ 599684 w 599683"/>
                <a:gd name="connsiteY6" fmla="*/ 77482 h 706366"/>
                <a:gd name="connsiteX7" fmla="*/ 599684 w 599683"/>
                <a:gd name="connsiteY7" fmla="*/ 628885 h 706366"/>
                <a:gd name="connsiteX8" fmla="*/ 522202 w 599683"/>
                <a:gd name="connsiteY8" fmla="*/ 706367 h 70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9683" h="706366">
                  <a:moveTo>
                    <a:pt x="522202" y="706367"/>
                  </a:moveTo>
                  <a:lnTo>
                    <a:pt x="77482" y="706367"/>
                  </a:lnTo>
                  <a:cubicBezTo>
                    <a:pt x="34881" y="706367"/>
                    <a:pt x="0" y="671486"/>
                    <a:pt x="0" y="628885"/>
                  </a:cubicBezTo>
                  <a:lnTo>
                    <a:pt x="0" y="77482"/>
                  </a:lnTo>
                  <a:cubicBezTo>
                    <a:pt x="0" y="34881"/>
                    <a:pt x="34881" y="0"/>
                    <a:pt x="77482" y="0"/>
                  </a:cubicBezTo>
                  <a:lnTo>
                    <a:pt x="522202" y="0"/>
                  </a:lnTo>
                  <a:cubicBezTo>
                    <a:pt x="564802" y="0"/>
                    <a:pt x="599684" y="34881"/>
                    <a:pt x="599684" y="77482"/>
                  </a:cubicBezTo>
                  <a:lnTo>
                    <a:pt x="599684" y="628885"/>
                  </a:lnTo>
                  <a:cubicBezTo>
                    <a:pt x="599684" y="671486"/>
                    <a:pt x="564802" y="706367"/>
                    <a:pt x="522202" y="706367"/>
                  </a:cubicBezTo>
                  <a:close/>
                </a:path>
              </a:pathLst>
            </a:custGeom>
            <a:solidFill>
              <a:srgbClr val="CCCCCC"/>
            </a:solidFill>
            <a:ln w="72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文本框 260">
                  <a:extLst>
                    <a:ext uri="{FF2B5EF4-FFF2-40B4-BE49-F238E27FC236}">
                      <a16:creationId xmlns:a16="http://schemas.microsoft.com/office/drawing/2014/main" id="{B692C961-A099-774D-9CA6-CB367495069F}"/>
                    </a:ext>
                  </a:extLst>
                </p:cNvPr>
                <p:cNvSpPr txBox="1"/>
                <p:nvPr/>
              </p:nvSpPr>
              <p:spPr>
                <a:xfrm>
                  <a:off x="3626249" y="938322"/>
                  <a:ext cx="663002" cy="3155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25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</m:ctrlPr>
                          </m:sSubSupPr>
                          <m:e>
                            <m:r>
                              <a:rPr lang="en-US" altLang="zh-CN" sz="1425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25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altLang="zh-CN" sz="1425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𝑏𝑏𝑜𝑥</m:t>
                            </m:r>
                          </m:sup>
                        </m:sSubSup>
                      </m:oMath>
                    </m:oMathPara>
                  </a14:m>
                  <a:endParaRPr lang="zh-CN" altLang="en-US" sz="1425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834" name="文本框 833">
                  <a:extLst>
                    <a:ext uri="{FF2B5EF4-FFF2-40B4-BE49-F238E27FC236}">
                      <a16:creationId xmlns:a16="http://schemas.microsoft.com/office/drawing/2014/main" id="{2FDC1230-C241-571A-F574-3DDE593FB4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49" y="938322"/>
                  <a:ext cx="663002" cy="3155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52DE7A6-8700-4D86-A095-2F6BA3C4C292}"/>
              </a:ext>
            </a:extLst>
          </p:cNvPr>
          <p:cNvGrpSpPr/>
          <p:nvPr/>
        </p:nvGrpSpPr>
        <p:grpSpPr>
          <a:xfrm>
            <a:off x="4821803" y="1350167"/>
            <a:ext cx="663002" cy="706366"/>
            <a:chOff x="5447447" y="777630"/>
            <a:chExt cx="663002" cy="706366"/>
          </a:xfrm>
        </p:grpSpPr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CDDF289C-525E-8C6D-362D-36218D6442E9}"/>
                </a:ext>
              </a:extLst>
            </p:cNvPr>
            <p:cNvSpPr/>
            <p:nvPr/>
          </p:nvSpPr>
          <p:spPr>
            <a:xfrm>
              <a:off x="5467146" y="777630"/>
              <a:ext cx="599683" cy="706366"/>
            </a:xfrm>
            <a:custGeom>
              <a:avLst/>
              <a:gdLst>
                <a:gd name="connsiteX0" fmla="*/ 522202 w 599683"/>
                <a:gd name="connsiteY0" fmla="*/ 706367 h 706366"/>
                <a:gd name="connsiteX1" fmla="*/ 77482 w 599683"/>
                <a:gd name="connsiteY1" fmla="*/ 706367 h 706366"/>
                <a:gd name="connsiteX2" fmla="*/ 0 w 599683"/>
                <a:gd name="connsiteY2" fmla="*/ 628885 h 706366"/>
                <a:gd name="connsiteX3" fmla="*/ 0 w 599683"/>
                <a:gd name="connsiteY3" fmla="*/ 77482 h 706366"/>
                <a:gd name="connsiteX4" fmla="*/ 77482 w 599683"/>
                <a:gd name="connsiteY4" fmla="*/ 0 h 706366"/>
                <a:gd name="connsiteX5" fmla="*/ 522202 w 599683"/>
                <a:gd name="connsiteY5" fmla="*/ 0 h 706366"/>
                <a:gd name="connsiteX6" fmla="*/ 599684 w 599683"/>
                <a:gd name="connsiteY6" fmla="*/ 77482 h 706366"/>
                <a:gd name="connsiteX7" fmla="*/ 599684 w 599683"/>
                <a:gd name="connsiteY7" fmla="*/ 628885 h 706366"/>
                <a:gd name="connsiteX8" fmla="*/ 522202 w 599683"/>
                <a:gd name="connsiteY8" fmla="*/ 706367 h 70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9683" h="706366">
                  <a:moveTo>
                    <a:pt x="522202" y="706367"/>
                  </a:moveTo>
                  <a:lnTo>
                    <a:pt x="77482" y="706367"/>
                  </a:lnTo>
                  <a:cubicBezTo>
                    <a:pt x="34881" y="706367"/>
                    <a:pt x="0" y="671486"/>
                    <a:pt x="0" y="628885"/>
                  </a:cubicBezTo>
                  <a:lnTo>
                    <a:pt x="0" y="77482"/>
                  </a:lnTo>
                  <a:cubicBezTo>
                    <a:pt x="0" y="34881"/>
                    <a:pt x="34881" y="0"/>
                    <a:pt x="77482" y="0"/>
                  </a:cubicBezTo>
                  <a:lnTo>
                    <a:pt x="522202" y="0"/>
                  </a:lnTo>
                  <a:cubicBezTo>
                    <a:pt x="564802" y="0"/>
                    <a:pt x="599684" y="34881"/>
                    <a:pt x="599684" y="77482"/>
                  </a:cubicBezTo>
                  <a:lnTo>
                    <a:pt x="599684" y="628885"/>
                  </a:lnTo>
                  <a:cubicBezTo>
                    <a:pt x="599684" y="671486"/>
                    <a:pt x="564802" y="706367"/>
                    <a:pt x="522202" y="706367"/>
                  </a:cubicBezTo>
                  <a:close/>
                </a:path>
              </a:pathLst>
            </a:custGeom>
            <a:solidFill>
              <a:srgbClr val="CCCCCC"/>
            </a:solidFill>
            <a:ln w="72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文本框 263">
                  <a:extLst>
                    <a:ext uri="{FF2B5EF4-FFF2-40B4-BE49-F238E27FC236}">
                      <a16:creationId xmlns:a16="http://schemas.microsoft.com/office/drawing/2014/main" id="{B3DDEEB5-19FA-50D2-074B-11FC4815703A}"/>
                    </a:ext>
                  </a:extLst>
                </p:cNvPr>
                <p:cNvSpPr txBox="1"/>
                <p:nvPr/>
              </p:nvSpPr>
              <p:spPr>
                <a:xfrm>
                  <a:off x="5447447" y="940422"/>
                  <a:ext cx="663002" cy="326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25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</m:ctrlPr>
                          </m:sSubSupPr>
                          <m:e>
                            <m:r>
                              <a:rPr lang="en-US" altLang="zh-CN" sz="1425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25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sz="1425" b="0" i="1" spc="0" baseline="0" smtClean="0">
                                <a:ln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  <a:rtl val="0"/>
                              </a:rPr>
                              <m:t>𝑏𝑏𝑜𝑥</m:t>
                            </m:r>
                          </m:sup>
                        </m:sSubSup>
                      </m:oMath>
                    </m:oMathPara>
                  </a14:m>
                  <a:endParaRPr lang="zh-CN" altLang="en-US" sz="1425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endParaRPr>
                </a:p>
              </p:txBody>
            </p:sp>
          </mc:Choice>
          <mc:Fallback xmlns="">
            <p:sp>
              <p:nvSpPr>
                <p:cNvPr id="835" name="文本框 834">
                  <a:extLst>
                    <a:ext uri="{FF2B5EF4-FFF2-40B4-BE49-F238E27FC236}">
                      <a16:creationId xmlns:a16="http://schemas.microsoft.com/office/drawing/2014/main" id="{2073735E-482C-A74C-FA7F-437263363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447" y="940422"/>
                  <a:ext cx="663002" cy="32605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7" name="图形 276">
            <a:extLst>
              <a:ext uri="{FF2B5EF4-FFF2-40B4-BE49-F238E27FC236}">
                <a16:creationId xmlns:a16="http://schemas.microsoft.com/office/drawing/2014/main" id="{3EEE235C-B421-620A-6CDE-7C97CDA440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8721" y="1760005"/>
            <a:ext cx="92214" cy="29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Function group instantiation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BC79E64-6FD8-FB77-C965-2B923DBD1A02}"/>
              </a:ext>
            </a:extLst>
          </p:cNvPr>
          <p:cNvGrpSpPr/>
          <p:nvPr/>
        </p:nvGrpSpPr>
        <p:grpSpPr>
          <a:xfrm>
            <a:off x="6989959" y="1824176"/>
            <a:ext cx="3122228" cy="3427480"/>
            <a:chOff x="6224256" y="2213547"/>
            <a:chExt cx="2438400" cy="2438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8CE1521-6563-8873-2B49-0339B2411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4256" y="2213547"/>
              <a:ext cx="2438400" cy="2438400"/>
            </a:xfrm>
            <a:custGeom>
              <a:avLst/>
              <a:gdLst>
                <a:gd name="connsiteX0" fmla="*/ -439 w 2438400"/>
                <a:gd name="connsiteY0" fmla="*/ -896 h 2438400"/>
                <a:gd name="connsiteX1" fmla="*/ 2437962 w 2438400"/>
                <a:gd name="connsiteY1" fmla="*/ -896 h 2438400"/>
                <a:gd name="connsiteX2" fmla="*/ 2437962 w 2438400"/>
                <a:gd name="connsiteY2" fmla="*/ 2437505 h 2438400"/>
                <a:gd name="connsiteX3" fmla="*/ -439 w 2438400"/>
                <a:gd name="connsiteY3" fmla="*/ 2437505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2438400">
                  <a:moveTo>
                    <a:pt x="-439" y="-896"/>
                  </a:moveTo>
                  <a:lnTo>
                    <a:pt x="2437962" y="-896"/>
                  </a:lnTo>
                  <a:lnTo>
                    <a:pt x="2437962" y="2437505"/>
                  </a:lnTo>
                  <a:lnTo>
                    <a:pt x="-439" y="2437505"/>
                  </a:lnTo>
                  <a:close/>
                </a:path>
              </a:pathLst>
            </a:cu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E9A739B-A1EA-EC82-D7F4-7C4FE460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7240971" y="2885261"/>
              <a:ext cx="301228" cy="340518"/>
            </a:xfrm>
            <a:custGeom>
              <a:avLst/>
              <a:gdLst>
                <a:gd name="connsiteX0" fmla="*/ 454 w 301228"/>
                <a:gd name="connsiteY0" fmla="*/ -54 h 340518"/>
                <a:gd name="connsiteX1" fmla="*/ 301682 w 301228"/>
                <a:gd name="connsiteY1" fmla="*/ -54 h 340518"/>
                <a:gd name="connsiteX2" fmla="*/ 301682 w 301228"/>
                <a:gd name="connsiteY2" fmla="*/ 340465 h 340518"/>
                <a:gd name="connsiteX3" fmla="*/ 454 w 301228"/>
                <a:gd name="connsiteY3" fmla="*/ 340465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228" h="340518">
                  <a:moveTo>
                    <a:pt x="454" y="-54"/>
                  </a:moveTo>
                  <a:lnTo>
                    <a:pt x="301682" y="-54"/>
                  </a:lnTo>
                  <a:lnTo>
                    <a:pt x="301682" y="340465"/>
                  </a:lnTo>
                  <a:lnTo>
                    <a:pt x="454" y="340465"/>
                  </a:lnTo>
                  <a:close/>
                </a:path>
              </a:pathLst>
            </a:cu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F827AB2-BF59-8F65-AC0C-1790206A3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855" y="1830034"/>
            <a:ext cx="1987981" cy="3415764"/>
          </a:xfrm>
          <a:custGeom>
            <a:avLst/>
            <a:gdLst>
              <a:gd name="connsiteX0" fmla="*/ 154 w 1552575"/>
              <a:gd name="connsiteY0" fmla="*/ -893 h 2430065"/>
              <a:gd name="connsiteX1" fmla="*/ 1552730 w 1552575"/>
              <a:gd name="connsiteY1" fmla="*/ -893 h 2430065"/>
              <a:gd name="connsiteX2" fmla="*/ 1552730 w 1552575"/>
              <a:gd name="connsiteY2" fmla="*/ 2429173 h 2430065"/>
              <a:gd name="connsiteX3" fmla="*/ 154 w 1552575"/>
              <a:gd name="connsiteY3" fmla="*/ 2429173 h 24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575" h="2430065">
                <a:moveTo>
                  <a:pt x="154" y="-893"/>
                </a:moveTo>
                <a:lnTo>
                  <a:pt x="1552730" y="-893"/>
                </a:lnTo>
                <a:lnTo>
                  <a:pt x="1552730" y="2429173"/>
                </a:lnTo>
                <a:lnTo>
                  <a:pt x="154" y="2429173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07C2D4-249A-6A3A-FB1E-F64323E56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528" y="2147174"/>
            <a:ext cx="1036828" cy="1374917"/>
          </a:xfrm>
          <a:custGeom>
            <a:avLst/>
            <a:gdLst>
              <a:gd name="connsiteX0" fmla="*/ -305 w 809743"/>
              <a:gd name="connsiteY0" fmla="*/ -845 h 978152"/>
              <a:gd name="connsiteX1" fmla="*/ 809438 w 809743"/>
              <a:gd name="connsiteY1" fmla="*/ -845 h 978152"/>
              <a:gd name="connsiteX2" fmla="*/ 809438 w 809743"/>
              <a:gd name="connsiteY2" fmla="*/ 977308 h 978152"/>
              <a:gd name="connsiteX3" fmla="*/ -305 w 809743"/>
              <a:gd name="connsiteY3" fmla="*/ 977308 h 97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743" h="978152">
                <a:moveTo>
                  <a:pt x="-305" y="-845"/>
                </a:moveTo>
                <a:lnTo>
                  <a:pt x="809438" y="-845"/>
                </a:lnTo>
                <a:lnTo>
                  <a:pt x="809438" y="977308"/>
                </a:lnTo>
                <a:lnTo>
                  <a:pt x="-305" y="977308"/>
                </a:lnTo>
                <a:close/>
              </a:path>
            </a:pathLst>
          </a:cu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BEAD52A-F7B5-1B7C-436A-FE5EF7FC307C}"/>
              </a:ext>
            </a:extLst>
          </p:cNvPr>
          <p:cNvGrpSpPr/>
          <p:nvPr/>
        </p:nvGrpSpPr>
        <p:grpSpPr>
          <a:xfrm>
            <a:off x="5364590" y="3460129"/>
            <a:ext cx="720000" cy="155575"/>
            <a:chOff x="4563808" y="3387089"/>
            <a:chExt cx="677703" cy="11068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B6B2118-9273-66A2-F922-5B3B11BA1179}"/>
                </a:ext>
              </a:extLst>
            </p:cNvPr>
            <p:cNvSpPr/>
            <p:nvPr/>
          </p:nvSpPr>
          <p:spPr>
            <a:xfrm>
              <a:off x="4563808" y="3442239"/>
              <a:ext cx="508920" cy="1905"/>
            </a:xfrm>
            <a:custGeom>
              <a:avLst/>
              <a:gdLst>
                <a:gd name="connsiteX0" fmla="*/ 0 w 508920"/>
                <a:gd name="connsiteY0" fmla="*/ 1905 h 1905"/>
                <a:gd name="connsiteX1" fmla="*/ 508921 w 508920"/>
                <a:gd name="connsiteY1" fmla="*/ 0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920" h="1905">
                  <a:moveTo>
                    <a:pt x="0" y="1905"/>
                  </a:moveTo>
                  <a:lnTo>
                    <a:pt x="508921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24DBC97-C9B9-012F-0566-DB8AB547DF73}"/>
                </a:ext>
              </a:extLst>
            </p:cNvPr>
            <p:cNvSpPr/>
            <p:nvPr/>
          </p:nvSpPr>
          <p:spPr>
            <a:xfrm>
              <a:off x="5034724" y="3387089"/>
              <a:ext cx="206787" cy="110680"/>
            </a:xfrm>
            <a:custGeom>
              <a:avLst/>
              <a:gdLst>
                <a:gd name="connsiteX0" fmla="*/ 476 w 206787"/>
                <a:gd name="connsiteY0" fmla="*/ 110681 h 110680"/>
                <a:gd name="connsiteX1" fmla="*/ 206788 w 206787"/>
                <a:gd name="connsiteY1" fmla="*/ 54578 h 110680"/>
                <a:gd name="connsiteX2" fmla="*/ 0 w 206787"/>
                <a:gd name="connsiteY2" fmla="*/ 0 h 11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7" h="110680">
                  <a:moveTo>
                    <a:pt x="476" y="110681"/>
                  </a:moveTo>
                  <a:lnTo>
                    <a:pt x="206788" y="54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图形 1">
            <a:extLst>
              <a:ext uri="{FF2B5EF4-FFF2-40B4-BE49-F238E27FC236}">
                <a16:creationId xmlns:a16="http://schemas.microsoft.com/office/drawing/2014/main" id="{6773B202-9D37-593F-6B00-780DDA66EDE7}"/>
              </a:ext>
            </a:extLst>
          </p:cNvPr>
          <p:cNvGrpSpPr/>
          <p:nvPr/>
        </p:nvGrpSpPr>
        <p:grpSpPr>
          <a:xfrm>
            <a:off x="2739532" y="2573670"/>
            <a:ext cx="2325084" cy="1928492"/>
            <a:chOff x="2689383" y="2748819"/>
            <a:chExt cx="1815846" cy="1371980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885C207-37E8-2F47-2169-CBFD70410069}"/>
                </a:ext>
              </a:extLst>
            </p:cNvPr>
            <p:cNvSpPr/>
            <p:nvPr/>
          </p:nvSpPr>
          <p:spPr>
            <a:xfrm>
              <a:off x="2689383" y="2748819"/>
              <a:ext cx="1815846" cy="1371980"/>
            </a:xfrm>
            <a:custGeom>
              <a:avLst/>
              <a:gdLst>
                <a:gd name="connsiteX0" fmla="*/ 1815846 w 1815846"/>
                <a:gd name="connsiteY0" fmla="*/ 685991 h 1371980"/>
                <a:gd name="connsiteX1" fmla="*/ 907923 w 1815846"/>
                <a:gd name="connsiteY1" fmla="*/ 1371981 h 1371980"/>
                <a:gd name="connsiteX2" fmla="*/ 0 w 1815846"/>
                <a:gd name="connsiteY2" fmla="*/ 685991 h 1371980"/>
                <a:gd name="connsiteX3" fmla="*/ 907923 w 1815846"/>
                <a:gd name="connsiteY3" fmla="*/ 0 h 1371980"/>
                <a:gd name="connsiteX4" fmla="*/ 1815846 w 1815846"/>
                <a:gd name="connsiteY4" fmla="*/ 685991 h 13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846" h="1371980">
                  <a:moveTo>
                    <a:pt x="1815846" y="685991"/>
                  </a:moveTo>
                  <a:cubicBezTo>
                    <a:pt x="1815846" y="1064853"/>
                    <a:pt x="1409355" y="1371981"/>
                    <a:pt x="907923" y="1371981"/>
                  </a:cubicBezTo>
                  <a:cubicBezTo>
                    <a:pt x="406491" y="1371981"/>
                    <a:pt x="0" y="1064853"/>
                    <a:pt x="0" y="685991"/>
                  </a:cubicBezTo>
                  <a:cubicBezTo>
                    <a:pt x="0" y="307128"/>
                    <a:pt x="406491" y="0"/>
                    <a:pt x="907923" y="0"/>
                  </a:cubicBezTo>
                  <a:cubicBezTo>
                    <a:pt x="1409355" y="0"/>
                    <a:pt x="1815846" y="307128"/>
                    <a:pt x="1815846" y="685991"/>
                  </a:cubicBez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FD9B077-B946-A466-E71E-E54AD734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6665" y="2914272"/>
              <a:ext cx="78678" cy="233009"/>
            </a:xfrm>
            <a:custGeom>
              <a:avLst/>
              <a:gdLst>
                <a:gd name="connsiteX0" fmla="*/ 187 w 78678"/>
                <a:gd name="connsiteY0" fmla="*/ -29 h 233009"/>
                <a:gd name="connsiteX1" fmla="*/ 78865 w 78678"/>
                <a:gd name="connsiteY1" fmla="*/ -29 h 233009"/>
                <a:gd name="connsiteX2" fmla="*/ 78865 w 78678"/>
                <a:gd name="connsiteY2" fmla="*/ 232980 h 233009"/>
                <a:gd name="connsiteX3" fmla="*/ 187 w 78678"/>
                <a:gd name="connsiteY3" fmla="*/ 232980 h 23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78" h="233009">
                  <a:moveTo>
                    <a:pt x="187" y="-29"/>
                  </a:moveTo>
                  <a:lnTo>
                    <a:pt x="78865" y="-29"/>
                  </a:lnTo>
                  <a:lnTo>
                    <a:pt x="78865" y="232980"/>
                  </a:lnTo>
                  <a:lnTo>
                    <a:pt x="187" y="232980"/>
                  </a:lnTo>
                  <a:close/>
                </a:path>
              </a:pathLst>
            </a:cu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550BC9E-3FCE-EF82-C619-FEA6A2E1C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0521" y="3662704"/>
              <a:ext cx="71617" cy="321774"/>
            </a:xfrm>
            <a:custGeom>
              <a:avLst/>
              <a:gdLst>
                <a:gd name="connsiteX0" fmla="*/ 189 w 71617"/>
                <a:gd name="connsiteY0" fmla="*/ 10 h 321774"/>
                <a:gd name="connsiteX1" fmla="*/ 71807 w 71617"/>
                <a:gd name="connsiteY1" fmla="*/ 10 h 321774"/>
                <a:gd name="connsiteX2" fmla="*/ 71807 w 71617"/>
                <a:gd name="connsiteY2" fmla="*/ 321784 h 321774"/>
                <a:gd name="connsiteX3" fmla="*/ 189 w 71617"/>
                <a:gd name="connsiteY3" fmla="*/ 321784 h 32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17" h="321774">
                  <a:moveTo>
                    <a:pt x="189" y="10"/>
                  </a:moveTo>
                  <a:lnTo>
                    <a:pt x="71807" y="10"/>
                  </a:lnTo>
                  <a:lnTo>
                    <a:pt x="71807" y="321784"/>
                  </a:lnTo>
                  <a:lnTo>
                    <a:pt x="189" y="321784"/>
                  </a:lnTo>
                  <a:close/>
                </a:path>
              </a:pathLst>
            </a:cu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FBE85BF-1703-28B7-87E5-0809BDA62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-5400000">
              <a:off x="3503499" y="3740437"/>
              <a:ext cx="244104" cy="341948"/>
            </a:xfrm>
            <a:custGeom>
              <a:avLst/>
              <a:gdLst>
                <a:gd name="connsiteX0" fmla="*/ 64 w 244104"/>
                <a:gd name="connsiteY0" fmla="*/ 9 h 341948"/>
                <a:gd name="connsiteX1" fmla="*/ 244168 w 244104"/>
                <a:gd name="connsiteY1" fmla="*/ 9 h 341948"/>
                <a:gd name="connsiteX2" fmla="*/ 244168 w 244104"/>
                <a:gd name="connsiteY2" fmla="*/ 341958 h 341948"/>
                <a:gd name="connsiteX3" fmla="*/ 64 w 244104"/>
                <a:gd name="connsiteY3" fmla="*/ 341958 h 34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04" h="341948">
                  <a:moveTo>
                    <a:pt x="64" y="9"/>
                  </a:moveTo>
                  <a:lnTo>
                    <a:pt x="244168" y="9"/>
                  </a:lnTo>
                  <a:lnTo>
                    <a:pt x="244168" y="341958"/>
                  </a:lnTo>
                  <a:lnTo>
                    <a:pt x="64" y="341958"/>
                  </a:lnTo>
                  <a:close/>
                </a:path>
              </a:pathLst>
            </a:cu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2E6C841-BCA7-0A02-D812-35787D69F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54821" y="3285530"/>
              <a:ext cx="81704" cy="405496"/>
            </a:xfrm>
            <a:custGeom>
              <a:avLst/>
              <a:gdLst>
                <a:gd name="connsiteX0" fmla="*/ 68 w 81704"/>
                <a:gd name="connsiteY0" fmla="*/ -67 h 405496"/>
                <a:gd name="connsiteX1" fmla="*/ 81772 w 81704"/>
                <a:gd name="connsiteY1" fmla="*/ -67 h 405496"/>
                <a:gd name="connsiteX2" fmla="*/ 81772 w 81704"/>
                <a:gd name="connsiteY2" fmla="*/ 405430 h 405496"/>
                <a:gd name="connsiteX3" fmla="*/ 68 w 81704"/>
                <a:gd name="connsiteY3" fmla="*/ 405430 h 40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704" h="405496">
                  <a:moveTo>
                    <a:pt x="68" y="-67"/>
                  </a:moveTo>
                  <a:lnTo>
                    <a:pt x="81772" y="-67"/>
                  </a:lnTo>
                  <a:lnTo>
                    <a:pt x="81772" y="405430"/>
                  </a:lnTo>
                  <a:lnTo>
                    <a:pt x="68" y="405430"/>
                  </a:lnTo>
                  <a:close/>
                </a:path>
              </a:pathLst>
            </a:cu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6814CBC-1066-A404-7A67-D9030EED9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84580" y="3162803"/>
              <a:ext cx="320765" cy="521496"/>
            </a:xfrm>
            <a:custGeom>
              <a:avLst/>
              <a:gdLst>
                <a:gd name="connsiteX0" fmla="*/ 91 w 320765"/>
                <a:gd name="connsiteY0" fmla="*/ -131 h 521496"/>
                <a:gd name="connsiteX1" fmla="*/ 320856 w 320765"/>
                <a:gd name="connsiteY1" fmla="*/ -131 h 521496"/>
                <a:gd name="connsiteX2" fmla="*/ 320856 w 320765"/>
                <a:gd name="connsiteY2" fmla="*/ 521366 h 521496"/>
                <a:gd name="connsiteX3" fmla="*/ 91 w 320765"/>
                <a:gd name="connsiteY3" fmla="*/ 521366 h 5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765" h="521496">
                  <a:moveTo>
                    <a:pt x="91" y="-131"/>
                  </a:moveTo>
                  <a:lnTo>
                    <a:pt x="320856" y="-131"/>
                  </a:lnTo>
                  <a:lnTo>
                    <a:pt x="320856" y="521366"/>
                  </a:lnTo>
                  <a:lnTo>
                    <a:pt x="91" y="521366"/>
                  </a:lnTo>
                  <a:close/>
                </a:path>
              </a:pathLst>
            </a:cu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04845B4-2C41-01E7-15D0-0F92F402A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-5400000">
              <a:off x="3237149" y="2725697"/>
              <a:ext cx="352035" cy="697009"/>
            </a:xfrm>
            <a:custGeom>
              <a:avLst/>
              <a:gdLst>
                <a:gd name="connsiteX0" fmla="*/ -12 w 352035"/>
                <a:gd name="connsiteY0" fmla="*/ -255 h 697009"/>
                <a:gd name="connsiteX1" fmla="*/ 352023 w 352035"/>
                <a:gd name="connsiteY1" fmla="*/ -255 h 697009"/>
                <a:gd name="connsiteX2" fmla="*/ 352023 w 352035"/>
                <a:gd name="connsiteY2" fmla="*/ 696755 h 697009"/>
                <a:gd name="connsiteX3" fmla="*/ -12 w 352035"/>
                <a:gd name="connsiteY3" fmla="*/ 696755 h 6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035" h="697009">
                  <a:moveTo>
                    <a:pt x="-12" y="-255"/>
                  </a:moveTo>
                  <a:lnTo>
                    <a:pt x="352023" y="-255"/>
                  </a:lnTo>
                  <a:lnTo>
                    <a:pt x="352023" y="696755"/>
                  </a:lnTo>
                  <a:lnTo>
                    <a:pt x="-12" y="696755"/>
                  </a:lnTo>
                  <a:close/>
                </a:path>
              </a:pathLst>
            </a:cu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F31DE9C-097D-5031-BD72-03CCE4C99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5400000">
              <a:off x="3057093" y="3664396"/>
              <a:ext cx="255200" cy="288487"/>
            </a:xfrm>
            <a:custGeom>
              <a:avLst/>
              <a:gdLst>
                <a:gd name="connsiteX0" fmla="*/ 12 w 255200"/>
                <a:gd name="connsiteY0" fmla="*/ 25 h 288487"/>
                <a:gd name="connsiteX1" fmla="*/ 255212 w 255200"/>
                <a:gd name="connsiteY1" fmla="*/ 25 h 288487"/>
                <a:gd name="connsiteX2" fmla="*/ 255212 w 255200"/>
                <a:gd name="connsiteY2" fmla="*/ 288512 h 288487"/>
                <a:gd name="connsiteX3" fmla="*/ 12 w 255200"/>
                <a:gd name="connsiteY3" fmla="*/ 288512 h 28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00" h="288487">
                  <a:moveTo>
                    <a:pt x="12" y="25"/>
                  </a:moveTo>
                  <a:lnTo>
                    <a:pt x="255212" y="25"/>
                  </a:lnTo>
                  <a:lnTo>
                    <a:pt x="255212" y="288512"/>
                  </a:lnTo>
                  <a:lnTo>
                    <a:pt x="12" y="288512"/>
                  </a:lnTo>
                  <a:close/>
                </a:path>
              </a:pathLst>
            </a:cu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37A392C-4DF7-061B-51E8-73A3EBCDF49B}"/>
                </a:ext>
              </a:extLst>
            </p:cNvPr>
            <p:cNvSpPr txBox="1"/>
            <p:nvPr/>
          </p:nvSpPr>
          <p:spPr>
            <a:xfrm>
              <a:off x="3028887" y="3313924"/>
              <a:ext cx="972988" cy="32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spc="0" baseline="0" dirty="0">
                  <a:ln/>
                  <a:solidFill>
                    <a:srgbClr val="FF0000"/>
                  </a:solidFill>
                  <a:latin typeface="Arial"/>
                  <a:cs typeface="Arial"/>
                  <a:sym typeface="Arial"/>
                  <a:rtl val="0"/>
                </a:rPr>
                <a:t>Dataset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CB637573-ED1B-6625-2C4E-D22273C4C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40600" y="3319910"/>
            <a:ext cx="423414" cy="436013"/>
          </a:xfrm>
          <a:custGeom>
            <a:avLst/>
            <a:gdLst>
              <a:gd name="connsiteX0" fmla="*/ 253 w 301228"/>
              <a:gd name="connsiteY0" fmla="*/ -13 h 340518"/>
              <a:gd name="connsiteX1" fmla="*/ 301481 w 301228"/>
              <a:gd name="connsiteY1" fmla="*/ -13 h 340518"/>
              <a:gd name="connsiteX2" fmla="*/ 301481 w 301228"/>
              <a:gd name="connsiteY2" fmla="*/ 340505 h 340518"/>
              <a:gd name="connsiteX3" fmla="*/ 253 w 301228"/>
              <a:gd name="connsiteY3" fmla="*/ 340505 h 34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28" h="340518">
                <a:moveTo>
                  <a:pt x="253" y="-13"/>
                </a:moveTo>
                <a:lnTo>
                  <a:pt x="301481" y="-13"/>
                </a:lnTo>
                <a:lnTo>
                  <a:pt x="301481" y="340505"/>
                </a:lnTo>
                <a:lnTo>
                  <a:pt x="253" y="340505"/>
                </a:lnTo>
                <a:close/>
              </a:path>
            </a:pathLst>
          </a:custGeom>
        </p:spPr>
      </p:pic>
      <p:grpSp>
        <p:nvGrpSpPr>
          <p:cNvPr id="23" name="图形 1">
            <a:extLst>
              <a:ext uri="{FF2B5EF4-FFF2-40B4-BE49-F238E27FC236}">
                <a16:creationId xmlns:a16="http://schemas.microsoft.com/office/drawing/2014/main" id="{FEDD06C2-274E-378C-669F-5A1EBAF9367C}"/>
              </a:ext>
            </a:extLst>
          </p:cNvPr>
          <p:cNvGrpSpPr/>
          <p:nvPr/>
        </p:nvGrpSpPr>
        <p:grpSpPr>
          <a:xfrm>
            <a:off x="6726679" y="3471509"/>
            <a:ext cx="1080000" cy="132815"/>
            <a:chOff x="5690901" y="3389756"/>
            <a:chExt cx="1233297" cy="94488"/>
          </a:xfrm>
          <a:solidFill>
            <a:srgbClr val="000000"/>
          </a:soli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E3FCD80-B2BB-0943-7770-9694DB44F827}"/>
                </a:ext>
              </a:extLst>
            </p:cNvPr>
            <p:cNvSpPr/>
            <p:nvPr/>
          </p:nvSpPr>
          <p:spPr>
            <a:xfrm>
              <a:off x="5690901" y="3437001"/>
              <a:ext cx="1000791" cy="9525"/>
            </a:xfrm>
            <a:custGeom>
              <a:avLst/>
              <a:gdLst>
                <a:gd name="connsiteX0" fmla="*/ 0 w 1000791"/>
                <a:gd name="connsiteY0" fmla="*/ 0 h 9525"/>
                <a:gd name="connsiteX1" fmla="*/ 1000792 w 10007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791" h="9525">
                  <a:moveTo>
                    <a:pt x="0" y="0"/>
                  </a:moveTo>
                  <a:lnTo>
                    <a:pt x="1000792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A84A53F-E749-3026-3579-54A7F5F8BCC3}"/>
                </a:ext>
              </a:extLst>
            </p:cNvPr>
            <p:cNvSpPr/>
            <p:nvPr/>
          </p:nvSpPr>
          <p:spPr>
            <a:xfrm>
              <a:off x="6639686" y="3389756"/>
              <a:ext cx="284511" cy="94488"/>
            </a:xfrm>
            <a:custGeom>
              <a:avLst/>
              <a:gdLst>
                <a:gd name="connsiteX0" fmla="*/ 0 w 284511"/>
                <a:gd name="connsiteY0" fmla="*/ 94488 h 94488"/>
                <a:gd name="connsiteX1" fmla="*/ 284512 w 284511"/>
                <a:gd name="connsiteY1" fmla="*/ 47244 h 94488"/>
                <a:gd name="connsiteX2" fmla="*/ 0 w 284511"/>
                <a:gd name="connsiteY2" fmla="*/ 0 h 9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11" h="94488">
                  <a:moveTo>
                    <a:pt x="0" y="94488"/>
                  </a:moveTo>
                  <a:lnTo>
                    <a:pt x="284512" y="47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6" name="图形 1">
            <a:extLst>
              <a:ext uri="{FF2B5EF4-FFF2-40B4-BE49-F238E27FC236}">
                <a16:creationId xmlns:a16="http://schemas.microsoft.com/office/drawing/2014/main" id="{E0D5717F-C1E2-76C5-62A9-F1BE58869251}"/>
              </a:ext>
            </a:extLst>
          </p:cNvPr>
          <p:cNvGrpSpPr/>
          <p:nvPr/>
        </p:nvGrpSpPr>
        <p:grpSpPr>
          <a:xfrm>
            <a:off x="9162335" y="3471509"/>
            <a:ext cx="1080000" cy="132815"/>
            <a:chOff x="7945374" y="3394896"/>
            <a:chExt cx="1233391" cy="94485"/>
          </a:xfrm>
          <a:solidFill>
            <a:srgbClr val="000000"/>
          </a:soli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8D4D765B-A6E3-820B-E303-872ACC269AA9}"/>
                </a:ext>
              </a:extLst>
            </p:cNvPr>
            <p:cNvSpPr/>
            <p:nvPr/>
          </p:nvSpPr>
          <p:spPr>
            <a:xfrm>
              <a:off x="7945374" y="3442239"/>
              <a:ext cx="1000887" cy="9525"/>
            </a:xfrm>
            <a:custGeom>
              <a:avLst/>
              <a:gdLst>
                <a:gd name="connsiteX0" fmla="*/ 0 w 1000887"/>
                <a:gd name="connsiteY0" fmla="*/ 0 h 9525"/>
                <a:gd name="connsiteX1" fmla="*/ 1000887 w 10008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887" h="9525">
                  <a:moveTo>
                    <a:pt x="0" y="0"/>
                  </a:moveTo>
                  <a:lnTo>
                    <a:pt x="1000887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C0B0DCD-CAD6-E66F-AB58-6606D2E0362A}"/>
                </a:ext>
              </a:extLst>
            </p:cNvPr>
            <p:cNvSpPr/>
            <p:nvPr/>
          </p:nvSpPr>
          <p:spPr>
            <a:xfrm>
              <a:off x="8894254" y="3394995"/>
              <a:ext cx="284511" cy="94488"/>
            </a:xfrm>
            <a:custGeom>
              <a:avLst/>
              <a:gdLst>
                <a:gd name="connsiteX0" fmla="*/ 0 w 284511"/>
                <a:gd name="connsiteY0" fmla="*/ 94488 h 94488"/>
                <a:gd name="connsiteX1" fmla="*/ 284512 w 284511"/>
                <a:gd name="connsiteY1" fmla="*/ 47339 h 94488"/>
                <a:gd name="connsiteX2" fmla="*/ 0 w 284511"/>
                <a:gd name="connsiteY2" fmla="*/ 0 h 9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11" h="94488">
                  <a:moveTo>
                    <a:pt x="0" y="94488"/>
                  </a:moveTo>
                  <a:lnTo>
                    <a:pt x="284512" y="47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3A2DD83-210A-B0C1-5852-9A307CB05E3C}"/>
              </a:ext>
            </a:extLst>
          </p:cNvPr>
          <p:cNvGrpSpPr/>
          <p:nvPr/>
        </p:nvGrpSpPr>
        <p:grpSpPr>
          <a:xfrm>
            <a:off x="481396" y="3099159"/>
            <a:ext cx="1250753" cy="845864"/>
            <a:chOff x="1526342" y="3275552"/>
            <a:chExt cx="976814" cy="601770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8357FD5-0F53-09CB-6236-C8EB356E27C2}"/>
                </a:ext>
              </a:extLst>
            </p:cNvPr>
            <p:cNvSpPr/>
            <p:nvPr/>
          </p:nvSpPr>
          <p:spPr>
            <a:xfrm>
              <a:off x="1869281" y="3275552"/>
              <a:ext cx="285750" cy="333374"/>
            </a:xfrm>
            <a:custGeom>
              <a:avLst/>
              <a:gdLst>
                <a:gd name="connsiteX0" fmla="*/ 0 w 285750"/>
                <a:gd name="connsiteY0" fmla="*/ 0 h 333374"/>
                <a:gd name="connsiteX1" fmla="*/ 285750 w 285750"/>
                <a:gd name="connsiteY1" fmla="*/ 0 h 333374"/>
                <a:gd name="connsiteX2" fmla="*/ 285750 w 285750"/>
                <a:gd name="connsiteY2" fmla="*/ 333375 h 333374"/>
                <a:gd name="connsiteX3" fmla="*/ 0 w 285750"/>
                <a:gd name="connsiteY3" fmla="*/ 333375 h 33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333374">
                  <a:moveTo>
                    <a:pt x="0" y="0"/>
                  </a:moveTo>
                  <a:lnTo>
                    <a:pt x="285750" y="0"/>
                  </a:lnTo>
                  <a:lnTo>
                    <a:pt x="285750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CCC"/>
            </a:solidFill>
            <a:ln w="476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D593763-B29A-9A73-6B17-B5EB3B3DC74B}"/>
                </a:ext>
              </a:extLst>
            </p:cNvPr>
            <p:cNvSpPr txBox="1"/>
            <p:nvPr/>
          </p:nvSpPr>
          <p:spPr>
            <a:xfrm>
              <a:off x="1526342" y="3680258"/>
              <a:ext cx="976814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Function group</a:t>
              </a:r>
              <a:endParaRPr lang="zh-CN" altLang="en-US" sz="120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2C8E978-D9C8-B0A5-915F-36836898D094}"/>
              </a:ext>
            </a:extLst>
          </p:cNvPr>
          <p:cNvGrpSpPr/>
          <p:nvPr/>
        </p:nvGrpSpPr>
        <p:grpSpPr>
          <a:xfrm>
            <a:off x="1641134" y="3291095"/>
            <a:ext cx="1081678" cy="377493"/>
            <a:chOff x="1503288" y="3229211"/>
            <a:chExt cx="1154541" cy="268558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78CA081-C1A9-CDF7-62A8-F1F8A8C2639A}"/>
                </a:ext>
              </a:extLst>
            </p:cNvPr>
            <p:cNvGrpSpPr/>
            <p:nvPr/>
          </p:nvGrpSpPr>
          <p:grpSpPr>
            <a:xfrm>
              <a:off x="1503288" y="3387089"/>
              <a:ext cx="1154541" cy="110680"/>
              <a:chOff x="1503288" y="3387089"/>
              <a:chExt cx="1154541" cy="110680"/>
            </a:xfrm>
          </p:grpSpPr>
          <p:pic>
            <p:nvPicPr>
              <p:cNvPr id="35" name="图形 34">
                <a:extLst>
                  <a:ext uri="{FF2B5EF4-FFF2-40B4-BE49-F238E27FC236}">
                    <a16:creationId xmlns:a16="http://schemas.microsoft.com/office/drawing/2014/main" id="{D1A95C7F-6938-8470-7DE2-E0C59FD8B572}"/>
                  </a:ext>
                </a:extLst>
              </p:cNvPr>
              <p:cNvPicPr>
                <a:picLocks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503288" y="3434858"/>
                <a:ext cx="999050" cy="25611"/>
              </a:xfrm>
              <a:prstGeom prst="rect">
                <a:avLst/>
              </a:prstGeom>
            </p:spPr>
          </p:pic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1545E00C-9029-77ED-3478-4B62727348B5}"/>
                  </a:ext>
                </a:extLst>
              </p:cNvPr>
              <p:cNvSpPr/>
              <p:nvPr/>
            </p:nvSpPr>
            <p:spPr>
              <a:xfrm>
                <a:off x="2451042" y="3387089"/>
                <a:ext cx="206787" cy="110680"/>
              </a:xfrm>
              <a:custGeom>
                <a:avLst/>
                <a:gdLst>
                  <a:gd name="connsiteX0" fmla="*/ 476 w 206787"/>
                  <a:gd name="connsiteY0" fmla="*/ 110681 h 110680"/>
                  <a:gd name="connsiteX1" fmla="*/ 206788 w 206787"/>
                  <a:gd name="connsiteY1" fmla="*/ 54578 h 110680"/>
                  <a:gd name="connsiteX2" fmla="*/ 0 w 206787"/>
                  <a:gd name="connsiteY2" fmla="*/ 0 h 11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87" h="110680">
                    <a:moveTo>
                      <a:pt x="476" y="110681"/>
                    </a:moveTo>
                    <a:lnTo>
                      <a:pt x="206788" y="545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4CA707B-D063-CC05-F263-E9EA2D46134C}"/>
                </a:ext>
              </a:extLst>
            </p:cNvPr>
            <p:cNvSpPr txBox="1"/>
            <p:nvPr/>
          </p:nvSpPr>
          <p:spPr>
            <a:xfrm>
              <a:off x="1657005" y="3229211"/>
              <a:ext cx="952630" cy="175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00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Retrieve</a:t>
              </a:r>
              <a:endParaRPr lang="zh-CN" altLang="en-US" sz="100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349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06830" y="2755265"/>
            <a:ext cx="9697720" cy="2427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7200" b="1">
                <a:solidFill>
                  <a:schemeClr val="tx1"/>
                </a:solidFill>
                <a:effectLst>
                  <a:glow rad="190500">
                    <a:schemeClr val="bg1">
                      <a:alpha val="40000"/>
                    </a:schemeClr>
                  </a:glow>
                  <a:outerShdw blurRad="190500" dist="38100" dir="2700000" algn="tl" rotWithShape="0">
                    <a:schemeClr val="bg1">
                      <a:alpha val="72000"/>
                    </a:schemeClr>
                  </a:outerShdw>
                </a:effectLst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Results</a:t>
            </a:r>
            <a:endParaRPr lang="en-US" altLang="zh-CN" sz="7200" b="1" dirty="0">
              <a:solidFill>
                <a:schemeClr val="tx1"/>
              </a:solidFill>
              <a:effectLst>
                <a:glow rad="190500">
                  <a:schemeClr val="bg1">
                    <a:alpha val="40000"/>
                  </a:schemeClr>
                </a:glow>
                <a:outerShdw blurRad="190500" dist="38100" dir="2700000" algn="tl" rotWithShape="0">
                  <a:schemeClr val="bg1">
                    <a:alpha val="72000"/>
                  </a:schemeClr>
                </a:outerShdw>
              </a:effectLst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97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Results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66B246-215F-100A-E92D-13290C9CD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5" y="1489070"/>
            <a:ext cx="10603230" cy="46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6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Ablation Study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230DC1-9070-2DDB-7C59-9CAFE4EF3FA1}"/>
              </a:ext>
            </a:extLst>
          </p:cNvPr>
          <p:cNvSpPr/>
          <p:nvPr/>
        </p:nvSpPr>
        <p:spPr>
          <a:xfrm>
            <a:off x="1277520" y="1839803"/>
            <a:ext cx="1714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All-attribute generation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8707B6-7030-FF06-9F72-03D999B6AD07}"/>
              </a:ext>
            </a:extLst>
          </p:cNvPr>
          <p:cNvSpPr/>
          <p:nvPr/>
        </p:nvSpPr>
        <p:spPr>
          <a:xfrm>
            <a:off x="1322208" y="3532262"/>
            <a:ext cx="1625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Fixed-order generation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09046D-67D7-7FF7-C4DA-48B9CD186E32}"/>
              </a:ext>
            </a:extLst>
          </p:cNvPr>
          <p:cNvSpPr/>
          <p:nvPr/>
        </p:nvSpPr>
        <p:spPr>
          <a:xfrm>
            <a:off x="405635" y="5237734"/>
            <a:ext cx="3458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Ours (Per-attribute &amp; adaptive-order generation)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D16FBF-338B-0210-0E09-042CDE16A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51" y="4851886"/>
            <a:ext cx="6793144" cy="16026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631C51-3659-E249-AAAB-7EB16AAFA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51" y="3146414"/>
            <a:ext cx="6793144" cy="16026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19B01B-A39A-E4C9-BC4C-1E566FB47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51" y="1440942"/>
            <a:ext cx="6793144" cy="1602694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1ED8355-A409-986B-7729-04768E42B4B9}"/>
              </a:ext>
            </a:extLst>
          </p:cNvPr>
          <p:cNvSpPr/>
          <p:nvPr/>
        </p:nvSpPr>
        <p:spPr>
          <a:xfrm>
            <a:off x="5199383" y="2255302"/>
            <a:ext cx="288032" cy="615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8868DA2-617B-43E4-CB91-AF007F087EDC}"/>
              </a:ext>
            </a:extLst>
          </p:cNvPr>
          <p:cNvSpPr/>
          <p:nvPr/>
        </p:nvSpPr>
        <p:spPr>
          <a:xfrm>
            <a:off x="6654045" y="2145010"/>
            <a:ext cx="489554" cy="846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C7B02D1-20CE-1FDD-7257-EAF7F062BBFF}"/>
              </a:ext>
            </a:extLst>
          </p:cNvPr>
          <p:cNvSpPr/>
          <p:nvPr/>
        </p:nvSpPr>
        <p:spPr>
          <a:xfrm>
            <a:off x="5127375" y="3880285"/>
            <a:ext cx="288032" cy="624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72AD856-45BB-9CF6-7AA5-411FB8141326}"/>
              </a:ext>
            </a:extLst>
          </p:cNvPr>
          <p:cNvSpPr/>
          <p:nvPr/>
        </p:nvSpPr>
        <p:spPr>
          <a:xfrm>
            <a:off x="6849707" y="3872690"/>
            <a:ext cx="288032" cy="624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32A503D-96A1-4378-04BC-699F4A4A12EE}"/>
              </a:ext>
            </a:extLst>
          </p:cNvPr>
          <p:cNvSpPr/>
          <p:nvPr/>
        </p:nvSpPr>
        <p:spPr>
          <a:xfrm>
            <a:off x="10725776" y="3477261"/>
            <a:ext cx="144016" cy="46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AA12AD3-5E2C-F6C8-E748-0A854E88DCE4}"/>
              </a:ext>
            </a:extLst>
          </p:cNvPr>
          <p:cNvSpPr/>
          <p:nvPr/>
        </p:nvSpPr>
        <p:spPr>
          <a:xfrm rot="16200000">
            <a:off x="8779254" y="2646564"/>
            <a:ext cx="151236" cy="372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3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Quantitative evaluation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18</a:t>
            </a:fld>
            <a:endParaRPr lang="zh-CN" altLang="en-US"/>
          </a:p>
        </p:txBody>
      </p:sp>
      <p:graphicFrame>
        <p:nvGraphicFramePr>
          <p:cNvPr id="2" name="表格 10">
            <a:extLst>
              <a:ext uri="{FF2B5EF4-FFF2-40B4-BE49-F238E27FC236}">
                <a16:creationId xmlns:a16="http://schemas.microsoft.com/office/drawing/2014/main" id="{259E4442-6B19-321D-0402-ABC1AFB5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36455"/>
              </p:ext>
            </p:extLst>
          </p:nvPr>
        </p:nvGraphicFramePr>
        <p:xfrm>
          <a:off x="2159844" y="1765189"/>
          <a:ext cx="66967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349">
                  <a:extLst>
                    <a:ext uri="{9D8B030D-6E8A-4147-A177-3AD203B41FA5}">
                      <a16:colId xmlns:a16="http://schemas.microsoft.com/office/drawing/2014/main" val="1983136496"/>
                    </a:ext>
                  </a:extLst>
                </a:gridCol>
                <a:gridCol w="1339349">
                  <a:extLst>
                    <a:ext uri="{9D8B030D-6E8A-4147-A177-3AD203B41FA5}">
                      <a16:colId xmlns:a16="http://schemas.microsoft.com/office/drawing/2014/main" val="3856654842"/>
                    </a:ext>
                  </a:extLst>
                </a:gridCol>
                <a:gridCol w="1339349">
                  <a:extLst>
                    <a:ext uri="{9D8B030D-6E8A-4147-A177-3AD203B41FA5}">
                      <a16:colId xmlns:a16="http://schemas.microsoft.com/office/drawing/2014/main" val="2937298313"/>
                    </a:ext>
                  </a:extLst>
                </a:gridCol>
                <a:gridCol w="1339349">
                  <a:extLst>
                    <a:ext uri="{9D8B030D-6E8A-4147-A177-3AD203B41FA5}">
                      <a16:colId xmlns:a16="http://schemas.microsoft.com/office/drawing/2014/main" val="3648626407"/>
                    </a:ext>
                  </a:extLst>
                </a:gridCol>
                <a:gridCol w="1339349">
                  <a:extLst>
                    <a:ext uri="{9D8B030D-6E8A-4147-A177-3AD203B41FA5}">
                      <a16:colId xmlns:a16="http://schemas.microsoft.com/office/drawing/2014/main" val="1401936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latinLnBrk="0" hangingPunct="1"/>
                      <a:r>
                        <a:rPr lang="en-US" altLang="zh-CN" sz="1701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</a:t>
                      </a:r>
                      <a:endParaRPr lang="zh-CN" altLang="en-US" sz="1701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864017" rtl="0" eaLnBrk="1" latinLnBrk="0" hangingPunct="1"/>
                      <a:r>
                        <a:rPr lang="en-US" altLang="zh-CN" sz="170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ATISS</a:t>
                      </a:r>
                      <a:endParaRPr lang="zh-CN" altLang="en-US" sz="170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54.46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0.6996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2.432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0.7976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2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864017" rtl="0" eaLnBrk="1" latinLnBrk="0" hangingPunct="1"/>
                      <a:r>
                        <a:rPr lang="en-US" altLang="zh-CN" sz="170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LayoutVAE</a:t>
                      </a:r>
                      <a:endParaRPr lang="zh-CN" altLang="en-US" sz="170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103.4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0.9560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2.595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0.8710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589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864017" rtl="0" eaLnBrk="1" latinLnBrk="0" hangingPunct="1"/>
                      <a:r>
                        <a:rPr lang="en-US" altLang="zh-CN" sz="170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Ours</a:t>
                      </a:r>
                      <a:endParaRPr lang="zh-CN" altLang="en-US" sz="170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54.36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0.6607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1.891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0.9092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3752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1AFB2BC-B64E-EA24-18C6-BBB25D9B19F8}"/>
              </a:ext>
            </a:extLst>
          </p:cNvPr>
          <p:cNvSpPr txBox="1"/>
          <p:nvPr/>
        </p:nvSpPr>
        <p:spPr>
          <a:xfrm>
            <a:off x="2032501" y="3550228"/>
            <a:ext cx="89609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FID:  </a:t>
            </a:r>
            <a:r>
              <a:rPr lang="en-US" altLang="zh-CN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It is used to calculate the distance between two distributions.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CA:</a:t>
            </a:r>
            <a:r>
              <a:rPr lang="en-US" altLang="zh-CN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It is used to calculate scene classification accuracy.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TIME: </a:t>
            </a:r>
            <a:r>
              <a:rPr lang="en-US" altLang="zh-CN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It calculates the average time in seconds required to generate an indoor scene. </a:t>
            </a:r>
            <a:endParaRPr lang="en-US" altLang="zh-CN" sz="180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FI: It is used to evaluate the functional integrity of the generated indoor scene.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ATISS</a:t>
            </a:r>
            <a:r>
              <a:rPr lang="en-US" altLang="zh-CN" sz="180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1400" b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Paschalidou, D., Kar, A., Shugrina, M., Kreis, K., Geiger, A., Fidler, S., 2021. Atiss: autoregressive transformers for indoor scene synthesis. Advances in Neural Information Processing Systems. 34, 12013–12026.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LayoutVAE</a:t>
            </a:r>
            <a:r>
              <a:rPr lang="en-US" altLang="zh-CN" sz="180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altLang="zh-CN" sz="1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Jyothi, A.A., Durand, T., He, J., Sigal, L., Mori, G., 2019. Layoutvae: stochastic scene layout generation from a label set. In: Proceedings of the IEEE/CVF International Conference on Computer Vision, pp. 9895–9904.</a:t>
            </a:r>
          </a:p>
        </p:txBody>
      </p:sp>
    </p:spTree>
    <p:extLst>
      <p:ext uri="{BB962C8B-B14F-4D97-AF65-F5344CB8AC3E}">
        <p14:creationId xmlns:p14="http://schemas.microsoft.com/office/powerpoint/2010/main" val="18307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FI comparison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0E0A90-FE4E-CF7B-BB99-80846FBC3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6"/>
          <a:stretch/>
        </p:blipFill>
        <p:spPr>
          <a:xfrm>
            <a:off x="4035735" y="1266579"/>
            <a:ext cx="5824597" cy="504201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D8F1E09-5166-E727-C23C-06D3B679BAFD}"/>
              </a:ext>
            </a:extLst>
          </p:cNvPr>
          <p:cNvSpPr/>
          <p:nvPr/>
        </p:nvSpPr>
        <p:spPr>
          <a:xfrm>
            <a:off x="4536471" y="1831047"/>
            <a:ext cx="288032" cy="624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F2B5CB4-8EFF-7EBC-75A2-17D48B43C033}"/>
              </a:ext>
            </a:extLst>
          </p:cNvPr>
          <p:cNvSpPr/>
          <p:nvPr/>
        </p:nvSpPr>
        <p:spPr>
          <a:xfrm>
            <a:off x="5616591" y="1401579"/>
            <a:ext cx="288032" cy="624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133CF6-E538-9D87-80CA-759F7BF9206C}"/>
              </a:ext>
            </a:extLst>
          </p:cNvPr>
          <p:cNvSpPr/>
          <p:nvPr/>
        </p:nvSpPr>
        <p:spPr>
          <a:xfrm>
            <a:off x="2532447" y="1642287"/>
            <a:ext cx="848309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ATISS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9F3F3F-D44E-5300-6BB3-702BD6251D24}"/>
              </a:ext>
            </a:extLst>
          </p:cNvPr>
          <p:cNvSpPr/>
          <p:nvPr/>
        </p:nvSpPr>
        <p:spPr>
          <a:xfrm>
            <a:off x="2570341" y="5031985"/>
            <a:ext cx="772519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Ours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FA8DB5-C1AB-87EE-E613-EAE953C1FD2D}"/>
              </a:ext>
            </a:extLst>
          </p:cNvPr>
          <p:cNvSpPr/>
          <p:nvPr/>
        </p:nvSpPr>
        <p:spPr>
          <a:xfrm>
            <a:off x="2202870" y="3337136"/>
            <a:ext cx="1507464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LayoutVAE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98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06830" y="2755265"/>
            <a:ext cx="9697720" cy="2427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7200" b="1">
                <a:solidFill>
                  <a:schemeClr val="tx1"/>
                </a:solidFill>
                <a:effectLst>
                  <a:glow rad="190500">
                    <a:schemeClr val="bg1">
                      <a:alpha val="40000"/>
                    </a:schemeClr>
                  </a:glow>
                  <a:outerShdw blurRad="190500" dist="38100" dir="2700000" algn="tl" rotWithShape="0">
                    <a:schemeClr val="bg1">
                      <a:alpha val="72000"/>
                    </a:schemeClr>
                  </a:outerShdw>
                </a:effectLst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Background</a:t>
            </a:r>
            <a:endParaRPr lang="en-US" altLang="zh-CN" sz="7200" b="1" dirty="0">
              <a:solidFill>
                <a:schemeClr val="tx1"/>
              </a:solidFill>
              <a:effectLst>
                <a:glow rad="190500">
                  <a:schemeClr val="bg1">
                    <a:alpha val="40000"/>
                  </a:schemeClr>
                </a:glow>
                <a:outerShdw blurRad="190500" dist="38100" dir="2700000" algn="tl" rotWithShape="0">
                  <a:schemeClr val="bg1">
                    <a:alpha val="72000"/>
                  </a:schemeClr>
                </a:outerShdw>
              </a:effectLst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Qualitative comparison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25CD91-CEC2-DC25-E862-51EFDF7EE7D7}"/>
              </a:ext>
            </a:extLst>
          </p:cNvPr>
          <p:cNvSpPr/>
          <p:nvPr/>
        </p:nvSpPr>
        <p:spPr>
          <a:xfrm>
            <a:off x="2347007" y="1670586"/>
            <a:ext cx="527837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GT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9EB52E-A2E1-C222-89E8-949BA6E37558}"/>
              </a:ext>
            </a:extLst>
          </p:cNvPr>
          <p:cNvSpPr/>
          <p:nvPr/>
        </p:nvSpPr>
        <p:spPr>
          <a:xfrm>
            <a:off x="2193087" y="2891046"/>
            <a:ext cx="848309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ATISS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75557D-20AD-1E2A-953F-A1AEC840F1DE}"/>
              </a:ext>
            </a:extLst>
          </p:cNvPr>
          <p:cNvSpPr/>
          <p:nvPr/>
        </p:nvSpPr>
        <p:spPr>
          <a:xfrm>
            <a:off x="2276476" y="5331966"/>
            <a:ext cx="772519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Ours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BF8355-2FFD-2E80-238D-7646DBB1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44" y="1285625"/>
            <a:ext cx="5281460" cy="12279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21757D-F552-2410-2ED2-742F1CBE8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44" y="2506085"/>
            <a:ext cx="5281460" cy="1227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BD8593-D8BD-8E6D-E9E3-69EA0AA41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44" y="3726545"/>
            <a:ext cx="5281460" cy="12279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B50D8E-07FA-E55E-922B-9DB0BC62B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44" y="4947005"/>
            <a:ext cx="5281460" cy="122799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72D3C69-8BC8-D2AE-BBB8-C93B414C5391}"/>
              </a:ext>
            </a:extLst>
          </p:cNvPr>
          <p:cNvSpPr/>
          <p:nvPr/>
        </p:nvSpPr>
        <p:spPr>
          <a:xfrm>
            <a:off x="1930676" y="4111506"/>
            <a:ext cx="1507464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LayoutVAE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395C957-6746-CFF6-0EA4-CB91023AB6D9}"/>
              </a:ext>
            </a:extLst>
          </p:cNvPr>
          <p:cNvSpPr/>
          <p:nvPr/>
        </p:nvSpPr>
        <p:spPr>
          <a:xfrm>
            <a:off x="4104060" y="2880047"/>
            <a:ext cx="72008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9DCA5F9-0616-3D49-7655-D2CA3FF89910}"/>
              </a:ext>
            </a:extLst>
          </p:cNvPr>
          <p:cNvSpPr/>
          <p:nvPr/>
        </p:nvSpPr>
        <p:spPr>
          <a:xfrm>
            <a:off x="7200404" y="3168078"/>
            <a:ext cx="288032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7476E76-A9D1-97FF-B4F7-4D821AD3897D}"/>
              </a:ext>
            </a:extLst>
          </p:cNvPr>
          <p:cNvSpPr/>
          <p:nvPr/>
        </p:nvSpPr>
        <p:spPr>
          <a:xfrm rot="5400000">
            <a:off x="8729823" y="1673162"/>
            <a:ext cx="288032" cy="5415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D62897D-019C-1A47-6AF9-AECDE69F2F49}"/>
              </a:ext>
            </a:extLst>
          </p:cNvPr>
          <p:cNvSpPr/>
          <p:nvPr/>
        </p:nvSpPr>
        <p:spPr>
          <a:xfrm>
            <a:off x="4140064" y="4028232"/>
            <a:ext cx="288032" cy="624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B0A44E-2357-6AE7-0E13-5788E4C9EDB3}"/>
              </a:ext>
            </a:extLst>
          </p:cNvPr>
          <p:cNvSpPr/>
          <p:nvPr/>
        </p:nvSpPr>
        <p:spPr>
          <a:xfrm>
            <a:off x="5760244" y="3897762"/>
            <a:ext cx="288032" cy="624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D94C79A-D103-7F94-4A82-10DEA09666D0}"/>
              </a:ext>
            </a:extLst>
          </p:cNvPr>
          <p:cNvSpPr/>
          <p:nvPr/>
        </p:nvSpPr>
        <p:spPr>
          <a:xfrm>
            <a:off x="7027720" y="3799195"/>
            <a:ext cx="460716" cy="1097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A183032-81F8-0B0F-7FE0-3A80AA73BC8D}"/>
              </a:ext>
            </a:extLst>
          </p:cNvPr>
          <p:cNvSpPr/>
          <p:nvPr/>
        </p:nvSpPr>
        <p:spPr>
          <a:xfrm>
            <a:off x="8042966" y="3947479"/>
            <a:ext cx="907164" cy="422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Perceptual study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2" name="图形 2">
            <a:extLst>
              <a:ext uri="{FF2B5EF4-FFF2-40B4-BE49-F238E27FC236}">
                <a16:creationId xmlns:a16="http://schemas.microsoft.com/office/drawing/2014/main" id="{31AB3EE4-CA24-4FD2-D685-350C9D993C55}"/>
              </a:ext>
            </a:extLst>
          </p:cNvPr>
          <p:cNvGrpSpPr/>
          <p:nvPr/>
        </p:nvGrpSpPr>
        <p:grpSpPr>
          <a:xfrm>
            <a:off x="1133763" y="2404957"/>
            <a:ext cx="9690718" cy="3388050"/>
            <a:chOff x="1254598" y="-25400"/>
            <a:chExt cx="9690718" cy="3388050"/>
          </a:xfrm>
          <a:solidFill>
            <a:srgbClr val="000000"/>
          </a:solid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969258A-C156-3CF5-7F1B-7122E2AD72F8}"/>
                </a:ext>
              </a:extLst>
            </p:cNvPr>
            <p:cNvSpPr/>
            <p:nvPr/>
          </p:nvSpPr>
          <p:spPr>
            <a:xfrm>
              <a:off x="1254598" y="-25400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2 w 11172"/>
                <a:gd name="connsiteY2" fmla="*/ 11172 h 11172"/>
                <a:gd name="connsiteX3" fmla="*/ 11172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2" y="11172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38A4B4E-C4CB-F3D0-5778-78DC1D1DB5F3}"/>
                </a:ext>
              </a:extLst>
            </p:cNvPr>
            <p:cNvSpPr/>
            <p:nvPr/>
          </p:nvSpPr>
          <p:spPr>
            <a:xfrm>
              <a:off x="1254598" y="-25400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2 w 11172"/>
                <a:gd name="connsiteY2" fmla="*/ 11172 h 11172"/>
                <a:gd name="connsiteX3" fmla="*/ 11172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2" y="11172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8CB0DC1-54AC-F1BA-4BDB-F82E706B2487}"/>
                </a:ext>
              </a:extLst>
            </p:cNvPr>
            <p:cNvSpPr/>
            <p:nvPr/>
          </p:nvSpPr>
          <p:spPr>
            <a:xfrm>
              <a:off x="1265770" y="-25400"/>
              <a:ext cx="3214411" cy="11172"/>
            </a:xfrm>
            <a:custGeom>
              <a:avLst/>
              <a:gdLst>
                <a:gd name="connsiteX0" fmla="*/ 0 w 3214411"/>
                <a:gd name="connsiteY0" fmla="*/ 0 h 11172"/>
                <a:gd name="connsiteX1" fmla="*/ 0 w 3214411"/>
                <a:gd name="connsiteY1" fmla="*/ 11172 h 11172"/>
                <a:gd name="connsiteX2" fmla="*/ 3214412 w 3214411"/>
                <a:gd name="connsiteY2" fmla="*/ 11172 h 11172"/>
                <a:gd name="connsiteX3" fmla="*/ 3214412 w 3214411"/>
                <a:gd name="connsiteY3" fmla="*/ 0 h 11172"/>
                <a:gd name="connsiteX4" fmla="*/ 0 w 3214411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4411" h="11172">
                  <a:moveTo>
                    <a:pt x="0" y="0"/>
                  </a:moveTo>
                  <a:lnTo>
                    <a:pt x="0" y="11172"/>
                  </a:lnTo>
                  <a:lnTo>
                    <a:pt x="3214412" y="11172"/>
                  </a:lnTo>
                  <a:lnTo>
                    <a:pt x="321441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615EB955-E9C5-849A-9BEA-3006E88C48DD}"/>
                </a:ext>
              </a:extLst>
            </p:cNvPr>
            <p:cNvSpPr/>
            <p:nvPr/>
          </p:nvSpPr>
          <p:spPr>
            <a:xfrm>
              <a:off x="4480182" y="-25400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2 w 11172"/>
                <a:gd name="connsiteY2" fmla="*/ 11172 h 11172"/>
                <a:gd name="connsiteX3" fmla="*/ 11172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2" y="11172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B2151A7-4A2C-51BF-C2E1-84FECFF6486D}"/>
                </a:ext>
              </a:extLst>
            </p:cNvPr>
            <p:cNvSpPr/>
            <p:nvPr/>
          </p:nvSpPr>
          <p:spPr>
            <a:xfrm>
              <a:off x="4491354" y="-25400"/>
              <a:ext cx="3217205" cy="11172"/>
            </a:xfrm>
            <a:custGeom>
              <a:avLst/>
              <a:gdLst>
                <a:gd name="connsiteX0" fmla="*/ 0 w 3217205"/>
                <a:gd name="connsiteY0" fmla="*/ 0 h 11172"/>
                <a:gd name="connsiteX1" fmla="*/ 0 w 3217205"/>
                <a:gd name="connsiteY1" fmla="*/ 11172 h 11172"/>
                <a:gd name="connsiteX2" fmla="*/ 3217205 w 3217205"/>
                <a:gd name="connsiteY2" fmla="*/ 11172 h 11172"/>
                <a:gd name="connsiteX3" fmla="*/ 3217205 w 3217205"/>
                <a:gd name="connsiteY3" fmla="*/ 0 h 11172"/>
                <a:gd name="connsiteX4" fmla="*/ 0 w 3217205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205" h="11172">
                  <a:moveTo>
                    <a:pt x="0" y="0"/>
                  </a:moveTo>
                  <a:lnTo>
                    <a:pt x="0" y="11172"/>
                  </a:lnTo>
                  <a:lnTo>
                    <a:pt x="3217205" y="11172"/>
                  </a:lnTo>
                  <a:lnTo>
                    <a:pt x="3217205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67F25E0-BDB4-0378-4666-FBFAA3344ED7}"/>
                </a:ext>
              </a:extLst>
            </p:cNvPr>
            <p:cNvSpPr/>
            <p:nvPr/>
          </p:nvSpPr>
          <p:spPr>
            <a:xfrm>
              <a:off x="7708559" y="-25400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3 w 11172"/>
                <a:gd name="connsiteY2" fmla="*/ 11172 h 11172"/>
                <a:gd name="connsiteX3" fmla="*/ 11173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3" y="11172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003648D-E61E-2762-1453-9AEC20746865}"/>
                </a:ext>
              </a:extLst>
            </p:cNvPr>
            <p:cNvSpPr/>
            <p:nvPr/>
          </p:nvSpPr>
          <p:spPr>
            <a:xfrm>
              <a:off x="7719732" y="-25400"/>
              <a:ext cx="3214411" cy="11172"/>
            </a:xfrm>
            <a:custGeom>
              <a:avLst/>
              <a:gdLst>
                <a:gd name="connsiteX0" fmla="*/ 0 w 3214411"/>
                <a:gd name="connsiteY0" fmla="*/ 0 h 11172"/>
                <a:gd name="connsiteX1" fmla="*/ 0 w 3214411"/>
                <a:gd name="connsiteY1" fmla="*/ 11172 h 11172"/>
                <a:gd name="connsiteX2" fmla="*/ 3214412 w 3214411"/>
                <a:gd name="connsiteY2" fmla="*/ 11172 h 11172"/>
                <a:gd name="connsiteX3" fmla="*/ 3214412 w 3214411"/>
                <a:gd name="connsiteY3" fmla="*/ 0 h 11172"/>
                <a:gd name="connsiteX4" fmla="*/ 0 w 3214411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4411" h="11172">
                  <a:moveTo>
                    <a:pt x="0" y="0"/>
                  </a:moveTo>
                  <a:lnTo>
                    <a:pt x="0" y="11172"/>
                  </a:lnTo>
                  <a:lnTo>
                    <a:pt x="3214412" y="11172"/>
                  </a:lnTo>
                  <a:lnTo>
                    <a:pt x="321441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44678C2-3C44-F331-514B-4AA52945ED57}"/>
                </a:ext>
              </a:extLst>
            </p:cNvPr>
            <p:cNvSpPr/>
            <p:nvPr/>
          </p:nvSpPr>
          <p:spPr>
            <a:xfrm>
              <a:off x="10934144" y="-25400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3 w 11172"/>
                <a:gd name="connsiteY2" fmla="*/ 11172 h 11172"/>
                <a:gd name="connsiteX3" fmla="*/ 11173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3" y="11172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C87AA55-DE5D-505F-69C2-168DBBCE5C84}"/>
                </a:ext>
              </a:extLst>
            </p:cNvPr>
            <p:cNvSpPr/>
            <p:nvPr/>
          </p:nvSpPr>
          <p:spPr>
            <a:xfrm>
              <a:off x="10934144" y="-25400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3 w 11172"/>
                <a:gd name="connsiteY2" fmla="*/ 11172 h 11172"/>
                <a:gd name="connsiteX3" fmla="*/ 11173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3" y="11172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35BA192-A71D-C1DB-3A19-0090A2DD6905}"/>
                </a:ext>
              </a:extLst>
            </p:cNvPr>
            <p:cNvSpPr/>
            <p:nvPr/>
          </p:nvSpPr>
          <p:spPr>
            <a:xfrm>
              <a:off x="1254598" y="-14227"/>
              <a:ext cx="11172" cy="2932773"/>
            </a:xfrm>
            <a:custGeom>
              <a:avLst/>
              <a:gdLst>
                <a:gd name="connsiteX0" fmla="*/ 0 w 11172"/>
                <a:gd name="connsiteY0" fmla="*/ 0 h 2932773"/>
                <a:gd name="connsiteX1" fmla="*/ 0 w 11172"/>
                <a:gd name="connsiteY1" fmla="*/ 2932773 h 2932773"/>
                <a:gd name="connsiteX2" fmla="*/ 11172 w 11172"/>
                <a:gd name="connsiteY2" fmla="*/ 2932773 h 2932773"/>
                <a:gd name="connsiteX3" fmla="*/ 11172 w 11172"/>
                <a:gd name="connsiteY3" fmla="*/ 0 h 2932773"/>
                <a:gd name="connsiteX4" fmla="*/ 0 w 11172"/>
                <a:gd name="connsiteY4" fmla="*/ 0 h 293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2932773">
                  <a:moveTo>
                    <a:pt x="0" y="0"/>
                  </a:moveTo>
                  <a:lnTo>
                    <a:pt x="0" y="2932773"/>
                  </a:lnTo>
                  <a:lnTo>
                    <a:pt x="11172" y="2932773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A9BD385-5D97-C367-5939-365B6849DE8B}"/>
                </a:ext>
              </a:extLst>
            </p:cNvPr>
            <p:cNvSpPr/>
            <p:nvPr/>
          </p:nvSpPr>
          <p:spPr>
            <a:xfrm>
              <a:off x="4480182" y="-14227"/>
              <a:ext cx="11172" cy="2932773"/>
            </a:xfrm>
            <a:custGeom>
              <a:avLst/>
              <a:gdLst>
                <a:gd name="connsiteX0" fmla="*/ 0 w 11172"/>
                <a:gd name="connsiteY0" fmla="*/ 0 h 2932773"/>
                <a:gd name="connsiteX1" fmla="*/ 0 w 11172"/>
                <a:gd name="connsiteY1" fmla="*/ 2932773 h 2932773"/>
                <a:gd name="connsiteX2" fmla="*/ 11172 w 11172"/>
                <a:gd name="connsiteY2" fmla="*/ 2932773 h 2932773"/>
                <a:gd name="connsiteX3" fmla="*/ 11172 w 11172"/>
                <a:gd name="connsiteY3" fmla="*/ 0 h 2932773"/>
                <a:gd name="connsiteX4" fmla="*/ 0 w 11172"/>
                <a:gd name="connsiteY4" fmla="*/ 0 h 293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2932773">
                  <a:moveTo>
                    <a:pt x="0" y="0"/>
                  </a:moveTo>
                  <a:lnTo>
                    <a:pt x="0" y="2932773"/>
                  </a:lnTo>
                  <a:lnTo>
                    <a:pt x="11172" y="2932773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0557753-5409-6C00-FC54-D02879D6CD36}"/>
                </a:ext>
              </a:extLst>
            </p:cNvPr>
            <p:cNvSpPr/>
            <p:nvPr/>
          </p:nvSpPr>
          <p:spPr>
            <a:xfrm>
              <a:off x="7708559" y="-14227"/>
              <a:ext cx="11172" cy="2932773"/>
            </a:xfrm>
            <a:custGeom>
              <a:avLst/>
              <a:gdLst>
                <a:gd name="connsiteX0" fmla="*/ 0 w 11172"/>
                <a:gd name="connsiteY0" fmla="*/ 0 h 2932773"/>
                <a:gd name="connsiteX1" fmla="*/ 0 w 11172"/>
                <a:gd name="connsiteY1" fmla="*/ 2932773 h 2932773"/>
                <a:gd name="connsiteX2" fmla="*/ 11173 w 11172"/>
                <a:gd name="connsiteY2" fmla="*/ 2932773 h 2932773"/>
                <a:gd name="connsiteX3" fmla="*/ 11173 w 11172"/>
                <a:gd name="connsiteY3" fmla="*/ 0 h 2932773"/>
                <a:gd name="connsiteX4" fmla="*/ 0 w 11172"/>
                <a:gd name="connsiteY4" fmla="*/ 0 h 293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2932773">
                  <a:moveTo>
                    <a:pt x="0" y="0"/>
                  </a:moveTo>
                  <a:lnTo>
                    <a:pt x="0" y="2932773"/>
                  </a:lnTo>
                  <a:lnTo>
                    <a:pt x="11173" y="2932773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C8B8CD8-CDCA-D094-CEC5-B250D2D5CC6F}"/>
                </a:ext>
              </a:extLst>
            </p:cNvPr>
            <p:cNvSpPr/>
            <p:nvPr/>
          </p:nvSpPr>
          <p:spPr>
            <a:xfrm>
              <a:off x="10934144" y="-14227"/>
              <a:ext cx="11172" cy="2932773"/>
            </a:xfrm>
            <a:custGeom>
              <a:avLst/>
              <a:gdLst>
                <a:gd name="connsiteX0" fmla="*/ 0 w 11172"/>
                <a:gd name="connsiteY0" fmla="*/ 0 h 2932773"/>
                <a:gd name="connsiteX1" fmla="*/ 0 w 11172"/>
                <a:gd name="connsiteY1" fmla="*/ 2932773 h 2932773"/>
                <a:gd name="connsiteX2" fmla="*/ 11173 w 11172"/>
                <a:gd name="connsiteY2" fmla="*/ 2932773 h 2932773"/>
                <a:gd name="connsiteX3" fmla="*/ 11173 w 11172"/>
                <a:gd name="connsiteY3" fmla="*/ 0 h 2932773"/>
                <a:gd name="connsiteX4" fmla="*/ 0 w 11172"/>
                <a:gd name="connsiteY4" fmla="*/ 0 h 293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2932773">
                  <a:moveTo>
                    <a:pt x="0" y="0"/>
                  </a:moveTo>
                  <a:lnTo>
                    <a:pt x="0" y="2932773"/>
                  </a:lnTo>
                  <a:lnTo>
                    <a:pt x="11173" y="2932773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" name="图形 2">
              <a:extLst>
                <a:ext uri="{FF2B5EF4-FFF2-40B4-BE49-F238E27FC236}">
                  <a16:creationId xmlns:a16="http://schemas.microsoft.com/office/drawing/2014/main" id="{28D4D47C-E70A-6361-8DB3-7405D788F91E}"/>
                </a:ext>
              </a:extLst>
            </p:cNvPr>
            <p:cNvGrpSpPr/>
            <p:nvPr/>
          </p:nvGrpSpPr>
          <p:grpSpPr>
            <a:xfrm>
              <a:off x="2680723" y="2937998"/>
              <a:ext cx="303288" cy="346698"/>
              <a:chOff x="2680723" y="2937998"/>
              <a:chExt cx="303288" cy="346698"/>
            </a:xfrm>
            <a:solidFill>
              <a:srgbClr val="000000"/>
            </a:solidFill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93B1F84-31D2-1D48-97E4-75D3EA485E78}"/>
                  </a:ext>
                </a:extLst>
              </p:cNvPr>
              <p:cNvSpPr txBox="1"/>
              <p:nvPr/>
            </p:nvSpPr>
            <p:spPr>
              <a:xfrm>
                <a:off x="2680723" y="2937998"/>
                <a:ext cx="303288" cy="346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653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  <a:endParaRPr lang="zh-CN" altLang="en-US" sz="1653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19" name="图形 2">
              <a:extLst>
                <a:ext uri="{FF2B5EF4-FFF2-40B4-BE49-F238E27FC236}">
                  <a16:creationId xmlns:a16="http://schemas.microsoft.com/office/drawing/2014/main" id="{10FF59D1-1DE0-AC97-92F0-68DB1B84C65F}"/>
                </a:ext>
              </a:extLst>
            </p:cNvPr>
            <p:cNvGrpSpPr/>
            <p:nvPr/>
          </p:nvGrpSpPr>
          <p:grpSpPr>
            <a:xfrm>
              <a:off x="5914622" y="2937998"/>
              <a:ext cx="303288" cy="346698"/>
              <a:chOff x="5914622" y="2937998"/>
              <a:chExt cx="303288" cy="346698"/>
            </a:xfrm>
            <a:solidFill>
              <a:srgbClr val="000000"/>
            </a:solidFill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AF76E02-7F7D-B549-7280-5BBC1FC109CC}"/>
                  </a:ext>
                </a:extLst>
              </p:cNvPr>
              <p:cNvSpPr txBox="1"/>
              <p:nvPr/>
            </p:nvSpPr>
            <p:spPr>
              <a:xfrm>
                <a:off x="5914622" y="2937998"/>
                <a:ext cx="303288" cy="346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653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  <a:endParaRPr lang="zh-CN" altLang="en-US" sz="1653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20" name="图形 2">
              <a:extLst>
                <a:ext uri="{FF2B5EF4-FFF2-40B4-BE49-F238E27FC236}">
                  <a16:creationId xmlns:a16="http://schemas.microsoft.com/office/drawing/2014/main" id="{BA6BC425-A8B6-8888-6241-65BA529DF3DC}"/>
                </a:ext>
              </a:extLst>
            </p:cNvPr>
            <p:cNvGrpSpPr/>
            <p:nvPr/>
          </p:nvGrpSpPr>
          <p:grpSpPr>
            <a:xfrm>
              <a:off x="9140346" y="2937998"/>
              <a:ext cx="303288" cy="346698"/>
              <a:chOff x="9140346" y="2937998"/>
              <a:chExt cx="303288" cy="346698"/>
            </a:xfrm>
            <a:solidFill>
              <a:srgbClr val="000000"/>
            </a:solidFill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5F9071BB-AFDA-66FD-2A3E-CD209EB3D3DC}"/>
                  </a:ext>
                </a:extLst>
              </p:cNvPr>
              <p:cNvSpPr txBox="1"/>
              <p:nvPr/>
            </p:nvSpPr>
            <p:spPr>
              <a:xfrm>
                <a:off x="9140346" y="2937998"/>
                <a:ext cx="303288" cy="346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653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  <a:endParaRPr lang="zh-CN" altLang="en-US" sz="1653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08DE018-CF05-F275-55BC-6B006EA22A3D}"/>
                </a:ext>
              </a:extLst>
            </p:cNvPr>
            <p:cNvSpPr/>
            <p:nvPr/>
          </p:nvSpPr>
          <p:spPr>
            <a:xfrm>
              <a:off x="1254598" y="2918545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2 w 11172"/>
                <a:gd name="connsiteY2" fmla="*/ 11172 h 11172"/>
                <a:gd name="connsiteX3" fmla="*/ 11172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2" y="11172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0EE0F322-D347-F281-F414-1ED8FA08457D}"/>
                </a:ext>
              </a:extLst>
            </p:cNvPr>
            <p:cNvSpPr/>
            <p:nvPr/>
          </p:nvSpPr>
          <p:spPr>
            <a:xfrm>
              <a:off x="1265770" y="2918545"/>
              <a:ext cx="3214411" cy="11172"/>
            </a:xfrm>
            <a:custGeom>
              <a:avLst/>
              <a:gdLst>
                <a:gd name="connsiteX0" fmla="*/ 0 w 3214411"/>
                <a:gd name="connsiteY0" fmla="*/ 0 h 11172"/>
                <a:gd name="connsiteX1" fmla="*/ 0 w 3214411"/>
                <a:gd name="connsiteY1" fmla="*/ 11172 h 11172"/>
                <a:gd name="connsiteX2" fmla="*/ 3214412 w 3214411"/>
                <a:gd name="connsiteY2" fmla="*/ 11172 h 11172"/>
                <a:gd name="connsiteX3" fmla="*/ 3214412 w 3214411"/>
                <a:gd name="connsiteY3" fmla="*/ 0 h 11172"/>
                <a:gd name="connsiteX4" fmla="*/ 0 w 3214411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4411" h="11172">
                  <a:moveTo>
                    <a:pt x="0" y="0"/>
                  </a:moveTo>
                  <a:lnTo>
                    <a:pt x="0" y="11172"/>
                  </a:lnTo>
                  <a:lnTo>
                    <a:pt x="3214412" y="11172"/>
                  </a:lnTo>
                  <a:lnTo>
                    <a:pt x="321441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3721527-D331-7391-DA5F-1F2673C7C206}"/>
                </a:ext>
              </a:extLst>
            </p:cNvPr>
            <p:cNvSpPr/>
            <p:nvPr/>
          </p:nvSpPr>
          <p:spPr>
            <a:xfrm>
              <a:off x="4480182" y="2918545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2 w 11172"/>
                <a:gd name="connsiteY2" fmla="*/ 11172 h 11172"/>
                <a:gd name="connsiteX3" fmla="*/ 11172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2" y="11172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4FA7CC4E-9FEF-00E8-5B08-2B651A849C88}"/>
                </a:ext>
              </a:extLst>
            </p:cNvPr>
            <p:cNvSpPr/>
            <p:nvPr/>
          </p:nvSpPr>
          <p:spPr>
            <a:xfrm>
              <a:off x="4491354" y="2918545"/>
              <a:ext cx="3217205" cy="11172"/>
            </a:xfrm>
            <a:custGeom>
              <a:avLst/>
              <a:gdLst>
                <a:gd name="connsiteX0" fmla="*/ 0 w 3217205"/>
                <a:gd name="connsiteY0" fmla="*/ 0 h 11172"/>
                <a:gd name="connsiteX1" fmla="*/ 0 w 3217205"/>
                <a:gd name="connsiteY1" fmla="*/ 11172 h 11172"/>
                <a:gd name="connsiteX2" fmla="*/ 3217205 w 3217205"/>
                <a:gd name="connsiteY2" fmla="*/ 11172 h 11172"/>
                <a:gd name="connsiteX3" fmla="*/ 3217205 w 3217205"/>
                <a:gd name="connsiteY3" fmla="*/ 0 h 11172"/>
                <a:gd name="connsiteX4" fmla="*/ 0 w 3217205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205" h="11172">
                  <a:moveTo>
                    <a:pt x="0" y="0"/>
                  </a:moveTo>
                  <a:lnTo>
                    <a:pt x="0" y="11172"/>
                  </a:lnTo>
                  <a:lnTo>
                    <a:pt x="3217205" y="11172"/>
                  </a:lnTo>
                  <a:lnTo>
                    <a:pt x="3217205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BCD2DF4-5BB7-65E4-4D74-E133AC88A771}"/>
                </a:ext>
              </a:extLst>
            </p:cNvPr>
            <p:cNvSpPr/>
            <p:nvPr/>
          </p:nvSpPr>
          <p:spPr>
            <a:xfrm>
              <a:off x="7708559" y="2918545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3 w 11172"/>
                <a:gd name="connsiteY2" fmla="*/ 11172 h 11172"/>
                <a:gd name="connsiteX3" fmla="*/ 11173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3" y="11172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8397953-95C4-2FF4-8AD0-A4F307FA2D8E}"/>
                </a:ext>
              </a:extLst>
            </p:cNvPr>
            <p:cNvSpPr/>
            <p:nvPr/>
          </p:nvSpPr>
          <p:spPr>
            <a:xfrm>
              <a:off x="7719732" y="2918545"/>
              <a:ext cx="3214411" cy="11172"/>
            </a:xfrm>
            <a:custGeom>
              <a:avLst/>
              <a:gdLst>
                <a:gd name="connsiteX0" fmla="*/ 0 w 3214411"/>
                <a:gd name="connsiteY0" fmla="*/ 0 h 11172"/>
                <a:gd name="connsiteX1" fmla="*/ 0 w 3214411"/>
                <a:gd name="connsiteY1" fmla="*/ 11172 h 11172"/>
                <a:gd name="connsiteX2" fmla="*/ 3214412 w 3214411"/>
                <a:gd name="connsiteY2" fmla="*/ 11172 h 11172"/>
                <a:gd name="connsiteX3" fmla="*/ 3214412 w 3214411"/>
                <a:gd name="connsiteY3" fmla="*/ 0 h 11172"/>
                <a:gd name="connsiteX4" fmla="*/ 0 w 3214411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4411" h="11172">
                  <a:moveTo>
                    <a:pt x="0" y="0"/>
                  </a:moveTo>
                  <a:lnTo>
                    <a:pt x="0" y="11172"/>
                  </a:lnTo>
                  <a:lnTo>
                    <a:pt x="3214412" y="11172"/>
                  </a:lnTo>
                  <a:lnTo>
                    <a:pt x="321441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EAAF1F9-676A-0609-3D7B-3211F1797258}"/>
                </a:ext>
              </a:extLst>
            </p:cNvPr>
            <p:cNvSpPr/>
            <p:nvPr/>
          </p:nvSpPr>
          <p:spPr>
            <a:xfrm>
              <a:off x="10934144" y="2918545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3 w 11172"/>
                <a:gd name="connsiteY2" fmla="*/ 11172 h 11172"/>
                <a:gd name="connsiteX3" fmla="*/ 11173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3" y="11172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B91A0862-D77D-F5CF-5476-A1BC3C565EAC}"/>
                </a:ext>
              </a:extLst>
            </p:cNvPr>
            <p:cNvSpPr/>
            <p:nvPr/>
          </p:nvSpPr>
          <p:spPr>
            <a:xfrm>
              <a:off x="1254598" y="2929717"/>
              <a:ext cx="11172" cy="421760"/>
            </a:xfrm>
            <a:custGeom>
              <a:avLst/>
              <a:gdLst>
                <a:gd name="connsiteX0" fmla="*/ 0 w 11172"/>
                <a:gd name="connsiteY0" fmla="*/ 0 h 421760"/>
                <a:gd name="connsiteX1" fmla="*/ 0 w 11172"/>
                <a:gd name="connsiteY1" fmla="*/ 421761 h 421760"/>
                <a:gd name="connsiteX2" fmla="*/ 11172 w 11172"/>
                <a:gd name="connsiteY2" fmla="*/ 421761 h 421760"/>
                <a:gd name="connsiteX3" fmla="*/ 11172 w 11172"/>
                <a:gd name="connsiteY3" fmla="*/ 0 h 421760"/>
                <a:gd name="connsiteX4" fmla="*/ 0 w 11172"/>
                <a:gd name="connsiteY4" fmla="*/ 0 h 42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421760">
                  <a:moveTo>
                    <a:pt x="0" y="0"/>
                  </a:moveTo>
                  <a:lnTo>
                    <a:pt x="0" y="421761"/>
                  </a:lnTo>
                  <a:lnTo>
                    <a:pt x="11172" y="421761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9046530-04BC-0D9D-150C-8DEECD9A7E18}"/>
                </a:ext>
              </a:extLst>
            </p:cNvPr>
            <p:cNvSpPr/>
            <p:nvPr/>
          </p:nvSpPr>
          <p:spPr>
            <a:xfrm>
              <a:off x="1254598" y="3351478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2 w 11172"/>
                <a:gd name="connsiteY2" fmla="*/ 11172 h 11172"/>
                <a:gd name="connsiteX3" fmla="*/ 11172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2" y="11172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89D4DC2-97B1-2648-005F-734ADCB1D69D}"/>
                </a:ext>
              </a:extLst>
            </p:cNvPr>
            <p:cNvSpPr/>
            <p:nvPr/>
          </p:nvSpPr>
          <p:spPr>
            <a:xfrm>
              <a:off x="1254598" y="3351478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2 w 11172"/>
                <a:gd name="connsiteY2" fmla="*/ 11172 h 11172"/>
                <a:gd name="connsiteX3" fmla="*/ 11172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2" y="11172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9D32922-A678-A260-058B-5645F29F8A35}"/>
                </a:ext>
              </a:extLst>
            </p:cNvPr>
            <p:cNvSpPr/>
            <p:nvPr/>
          </p:nvSpPr>
          <p:spPr>
            <a:xfrm>
              <a:off x="1265770" y="3351478"/>
              <a:ext cx="3214411" cy="11172"/>
            </a:xfrm>
            <a:custGeom>
              <a:avLst/>
              <a:gdLst>
                <a:gd name="connsiteX0" fmla="*/ 0 w 3214411"/>
                <a:gd name="connsiteY0" fmla="*/ 0 h 11172"/>
                <a:gd name="connsiteX1" fmla="*/ 0 w 3214411"/>
                <a:gd name="connsiteY1" fmla="*/ 11172 h 11172"/>
                <a:gd name="connsiteX2" fmla="*/ 3214412 w 3214411"/>
                <a:gd name="connsiteY2" fmla="*/ 11172 h 11172"/>
                <a:gd name="connsiteX3" fmla="*/ 3214412 w 3214411"/>
                <a:gd name="connsiteY3" fmla="*/ 0 h 11172"/>
                <a:gd name="connsiteX4" fmla="*/ 0 w 3214411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4411" h="11172">
                  <a:moveTo>
                    <a:pt x="0" y="0"/>
                  </a:moveTo>
                  <a:lnTo>
                    <a:pt x="0" y="11172"/>
                  </a:lnTo>
                  <a:lnTo>
                    <a:pt x="3214412" y="11172"/>
                  </a:lnTo>
                  <a:lnTo>
                    <a:pt x="321441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AF0C8AF-12CB-6826-4441-6E2AD03AFBBD}"/>
                </a:ext>
              </a:extLst>
            </p:cNvPr>
            <p:cNvSpPr/>
            <p:nvPr/>
          </p:nvSpPr>
          <p:spPr>
            <a:xfrm>
              <a:off x="4480182" y="2929717"/>
              <a:ext cx="11172" cy="421760"/>
            </a:xfrm>
            <a:custGeom>
              <a:avLst/>
              <a:gdLst>
                <a:gd name="connsiteX0" fmla="*/ 0 w 11172"/>
                <a:gd name="connsiteY0" fmla="*/ 0 h 421760"/>
                <a:gd name="connsiteX1" fmla="*/ 0 w 11172"/>
                <a:gd name="connsiteY1" fmla="*/ 421761 h 421760"/>
                <a:gd name="connsiteX2" fmla="*/ 11172 w 11172"/>
                <a:gd name="connsiteY2" fmla="*/ 421761 h 421760"/>
                <a:gd name="connsiteX3" fmla="*/ 11172 w 11172"/>
                <a:gd name="connsiteY3" fmla="*/ 0 h 421760"/>
                <a:gd name="connsiteX4" fmla="*/ 0 w 11172"/>
                <a:gd name="connsiteY4" fmla="*/ 0 h 42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421760">
                  <a:moveTo>
                    <a:pt x="0" y="0"/>
                  </a:moveTo>
                  <a:lnTo>
                    <a:pt x="0" y="421761"/>
                  </a:lnTo>
                  <a:lnTo>
                    <a:pt x="11172" y="421761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D982409-D611-45ED-EA8B-1EAC0FF8A0A5}"/>
                </a:ext>
              </a:extLst>
            </p:cNvPr>
            <p:cNvSpPr/>
            <p:nvPr/>
          </p:nvSpPr>
          <p:spPr>
            <a:xfrm>
              <a:off x="4480182" y="3351478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2 w 11172"/>
                <a:gd name="connsiteY2" fmla="*/ 11172 h 11172"/>
                <a:gd name="connsiteX3" fmla="*/ 11172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2" y="11172"/>
                  </a:lnTo>
                  <a:lnTo>
                    <a:pt x="1117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9EFBA16-10FE-6AF8-A34F-82288CD586A7}"/>
                </a:ext>
              </a:extLst>
            </p:cNvPr>
            <p:cNvSpPr/>
            <p:nvPr/>
          </p:nvSpPr>
          <p:spPr>
            <a:xfrm>
              <a:off x="4491354" y="3351478"/>
              <a:ext cx="3217205" cy="11172"/>
            </a:xfrm>
            <a:custGeom>
              <a:avLst/>
              <a:gdLst>
                <a:gd name="connsiteX0" fmla="*/ 0 w 3217205"/>
                <a:gd name="connsiteY0" fmla="*/ 0 h 11172"/>
                <a:gd name="connsiteX1" fmla="*/ 0 w 3217205"/>
                <a:gd name="connsiteY1" fmla="*/ 11172 h 11172"/>
                <a:gd name="connsiteX2" fmla="*/ 3217205 w 3217205"/>
                <a:gd name="connsiteY2" fmla="*/ 11172 h 11172"/>
                <a:gd name="connsiteX3" fmla="*/ 3217205 w 3217205"/>
                <a:gd name="connsiteY3" fmla="*/ 0 h 11172"/>
                <a:gd name="connsiteX4" fmla="*/ 0 w 3217205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205" h="11172">
                  <a:moveTo>
                    <a:pt x="0" y="0"/>
                  </a:moveTo>
                  <a:lnTo>
                    <a:pt x="0" y="11172"/>
                  </a:lnTo>
                  <a:lnTo>
                    <a:pt x="3217205" y="11172"/>
                  </a:lnTo>
                  <a:lnTo>
                    <a:pt x="3217205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FB56BDF-584A-2621-A2B0-1DB3C20C493B}"/>
                </a:ext>
              </a:extLst>
            </p:cNvPr>
            <p:cNvSpPr/>
            <p:nvPr/>
          </p:nvSpPr>
          <p:spPr>
            <a:xfrm>
              <a:off x="7708559" y="2929717"/>
              <a:ext cx="11172" cy="421760"/>
            </a:xfrm>
            <a:custGeom>
              <a:avLst/>
              <a:gdLst>
                <a:gd name="connsiteX0" fmla="*/ 0 w 11172"/>
                <a:gd name="connsiteY0" fmla="*/ 0 h 421760"/>
                <a:gd name="connsiteX1" fmla="*/ 0 w 11172"/>
                <a:gd name="connsiteY1" fmla="*/ 421761 h 421760"/>
                <a:gd name="connsiteX2" fmla="*/ 11173 w 11172"/>
                <a:gd name="connsiteY2" fmla="*/ 421761 h 421760"/>
                <a:gd name="connsiteX3" fmla="*/ 11173 w 11172"/>
                <a:gd name="connsiteY3" fmla="*/ 0 h 421760"/>
                <a:gd name="connsiteX4" fmla="*/ 0 w 11172"/>
                <a:gd name="connsiteY4" fmla="*/ 0 h 42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421760">
                  <a:moveTo>
                    <a:pt x="0" y="0"/>
                  </a:moveTo>
                  <a:lnTo>
                    <a:pt x="0" y="421761"/>
                  </a:lnTo>
                  <a:lnTo>
                    <a:pt x="11173" y="421761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075B1F7-75B8-C4EF-FDBB-F7503E6A4BA4}"/>
                </a:ext>
              </a:extLst>
            </p:cNvPr>
            <p:cNvSpPr/>
            <p:nvPr/>
          </p:nvSpPr>
          <p:spPr>
            <a:xfrm>
              <a:off x="7708559" y="3351478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3 w 11172"/>
                <a:gd name="connsiteY2" fmla="*/ 11172 h 11172"/>
                <a:gd name="connsiteX3" fmla="*/ 11173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3" y="11172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FD9E2BD5-FFD9-2BBA-AC14-20CA2C912E58}"/>
                </a:ext>
              </a:extLst>
            </p:cNvPr>
            <p:cNvSpPr/>
            <p:nvPr/>
          </p:nvSpPr>
          <p:spPr>
            <a:xfrm>
              <a:off x="7719732" y="3351478"/>
              <a:ext cx="3214411" cy="11172"/>
            </a:xfrm>
            <a:custGeom>
              <a:avLst/>
              <a:gdLst>
                <a:gd name="connsiteX0" fmla="*/ 0 w 3214411"/>
                <a:gd name="connsiteY0" fmla="*/ 0 h 11172"/>
                <a:gd name="connsiteX1" fmla="*/ 0 w 3214411"/>
                <a:gd name="connsiteY1" fmla="*/ 11172 h 11172"/>
                <a:gd name="connsiteX2" fmla="*/ 3214412 w 3214411"/>
                <a:gd name="connsiteY2" fmla="*/ 11172 h 11172"/>
                <a:gd name="connsiteX3" fmla="*/ 3214412 w 3214411"/>
                <a:gd name="connsiteY3" fmla="*/ 0 h 11172"/>
                <a:gd name="connsiteX4" fmla="*/ 0 w 3214411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4411" h="11172">
                  <a:moveTo>
                    <a:pt x="0" y="0"/>
                  </a:moveTo>
                  <a:lnTo>
                    <a:pt x="0" y="11172"/>
                  </a:lnTo>
                  <a:lnTo>
                    <a:pt x="3214412" y="11172"/>
                  </a:lnTo>
                  <a:lnTo>
                    <a:pt x="3214412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6F4B6E13-9F3F-CE26-328B-87C413E63152}"/>
                </a:ext>
              </a:extLst>
            </p:cNvPr>
            <p:cNvSpPr/>
            <p:nvPr/>
          </p:nvSpPr>
          <p:spPr>
            <a:xfrm>
              <a:off x="10934144" y="2929717"/>
              <a:ext cx="11172" cy="421760"/>
            </a:xfrm>
            <a:custGeom>
              <a:avLst/>
              <a:gdLst>
                <a:gd name="connsiteX0" fmla="*/ 0 w 11172"/>
                <a:gd name="connsiteY0" fmla="*/ 0 h 421760"/>
                <a:gd name="connsiteX1" fmla="*/ 0 w 11172"/>
                <a:gd name="connsiteY1" fmla="*/ 421761 h 421760"/>
                <a:gd name="connsiteX2" fmla="*/ 11173 w 11172"/>
                <a:gd name="connsiteY2" fmla="*/ 421761 h 421760"/>
                <a:gd name="connsiteX3" fmla="*/ 11173 w 11172"/>
                <a:gd name="connsiteY3" fmla="*/ 0 h 421760"/>
                <a:gd name="connsiteX4" fmla="*/ 0 w 11172"/>
                <a:gd name="connsiteY4" fmla="*/ 0 h 42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421760">
                  <a:moveTo>
                    <a:pt x="0" y="0"/>
                  </a:moveTo>
                  <a:lnTo>
                    <a:pt x="0" y="421761"/>
                  </a:lnTo>
                  <a:lnTo>
                    <a:pt x="11173" y="421761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9C2D397-63B9-3E8D-F656-9FA1F2C509B7}"/>
                </a:ext>
              </a:extLst>
            </p:cNvPr>
            <p:cNvSpPr/>
            <p:nvPr/>
          </p:nvSpPr>
          <p:spPr>
            <a:xfrm>
              <a:off x="10934144" y="3351478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3 w 11172"/>
                <a:gd name="connsiteY2" fmla="*/ 11172 h 11172"/>
                <a:gd name="connsiteX3" fmla="*/ 11173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3" y="11172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BC5E0DB3-4036-B5B9-9717-DC8F35E25FD7}"/>
                </a:ext>
              </a:extLst>
            </p:cNvPr>
            <p:cNvSpPr/>
            <p:nvPr/>
          </p:nvSpPr>
          <p:spPr>
            <a:xfrm>
              <a:off x="10934144" y="3351478"/>
              <a:ext cx="11172" cy="11172"/>
            </a:xfrm>
            <a:custGeom>
              <a:avLst/>
              <a:gdLst>
                <a:gd name="connsiteX0" fmla="*/ 0 w 11172"/>
                <a:gd name="connsiteY0" fmla="*/ 0 h 11172"/>
                <a:gd name="connsiteX1" fmla="*/ 0 w 11172"/>
                <a:gd name="connsiteY1" fmla="*/ 11172 h 11172"/>
                <a:gd name="connsiteX2" fmla="*/ 11173 w 11172"/>
                <a:gd name="connsiteY2" fmla="*/ 11172 h 11172"/>
                <a:gd name="connsiteX3" fmla="*/ 11173 w 11172"/>
                <a:gd name="connsiteY3" fmla="*/ 0 h 11172"/>
                <a:gd name="connsiteX4" fmla="*/ 0 w 11172"/>
                <a:gd name="connsiteY4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2" h="11172">
                  <a:moveTo>
                    <a:pt x="0" y="0"/>
                  </a:moveTo>
                  <a:lnTo>
                    <a:pt x="0" y="11172"/>
                  </a:lnTo>
                  <a:lnTo>
                    <a:pt x="11173" y="11172"/>
                  </a:lnTo>
                  <a:lnTo>
                    <a:pt x="1117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23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23E3AA4-4526-E095-F5E9-4909F7477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6252" y="125428"/>
              <a:ext cx="2650900" cy="2650900"/>
            </a:xfrm>
            <a:custGeom>
              <a:avLst/>
              <a:gdLst>
                <a:gd name="connsiteX0" fmla="*/ -106 w 2657417"/>
                <a:gd name="connsiteY0" fmla="*/ -112 h 2650900"/>
                <a:gd name="connsiteX1" fmla="*/ 2657313 w 2657417"/>
                <a:gd name="connsiteY1" fmla="*/ -112 h 2650900"/>
                <a:gd name="connsiteX2" fmla="*/ 2657313 w 2657417"/>
                <a:gd name="connsiteY2" fmla="*/ 2650789 h 2650900"/>
                <a:gd name="connsiteX3" fmla="*/ -106 w 2657417"/>
                <a:gd name="connsiteY3" fmla="*/ 2650789 h 26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17" h="2650900">
                  <a:moveTo>
                    <a:pt x="-106" y="-112"/>
                  </a:moveTo>
                  <a:lnTo>
                    <a:pt x="2657313" y="-112"/>
                  </a:lnTo>
                  <a:lnTo>
                    <a:pt x="2657313" y="2650789"/>
                  </a:lnTo>
                  <a:lnTo>
                    <a:pt x="-106" y="2650789"/>
                  </a:lnTo>
                  <a:close/>
                </a:path>
              </a:pathLst>
            </a:cu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C82DFB1-CB74-56ED-9FDC-0DCD25A53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71816" y="125428"/>
              <a:ext cx="2650304" cy="2650304"/>
            </a:xfrm>
            <a:custGeom>
              <a:avLst/>
              <a:gdLst>
                <a:gd name="connsiteX0" fmla="*/ 33 w 2656840"/>
                <a:gd name="connsiteY0" fmla="*/ -112 h 2650304"/>
                <a:gd name="connsiteX1" fmla="*/ 2656873 w 2656840"/>
                <a:gd name="connsiteY1" fmla="*/ -112 h 2650304"/>
                <a:gd name="connsiteX2" fmla="*/ 2656873 w 2656840"/>
                <a:gd name="connsiteY2" fmla="*/ 2650193 h 2650304"/>
                <a:gd name="connsiteX3" fmla="*/ 33 w 2656840"/>
                <a:gd name="connsiteY3" fmla="*/ 2650193 h 265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6840" h="2650304">
                  <a:moveTo>
                    <a:pt x="33" y="-112"/>
                  </a:moveTo>
                  <a:lnTo>
                    <a:pt x="2656873" y="-112"/>
                  </a:lnTo>
                  <a:lnTo>
                    <a:pt x="2656873" y="2650193"/>
                  </a:lnTo>
                  <a:lnTo>
                    <a:pt x="33" y="2650193"/>
                  </a:lnTo>
                  <a:close/>
                </a:path>
              </a:pathLst>
            </a:cu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E055F68A-AA2E-3F2E-B84D-7E5119AD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00119" y="128221"/>
              <a:ext cx="2650332" cy="2650332"/>
            </a:xfrm>
            <a:custGeom>
              <a:avLst/>
              <a:gdLst>
                <a:gd name="connsiteX0" fmla="*/ 173 w 2656812"/>
                <a:gd name="connsiteY0" fmla="*/ -110 h 2650332"/>
                <a:gd name="connsiteX1" fmla="*/ 2656986 w 2656812"/>
                <a:gd name="connsiteY1" fmla="*/ -110 h 2650332"/>
                <a:gd name="connsiteX2" fmla="*/ 2656986 w 2656812"/>
                <a:gd name="connsiteY2" fmla="*/ 2650223 h 2650332"/>
                <a:gd name="connsiteX3" fmla="*/ 173 w 2656812"/>
                <a:gd name="connsiteY3" fmla="*/ 2650223 h 265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6812" h="2650332">
                  <a:moveTo>
                    <a:pt x="173" y="-110"/>
                  </a:moveTo>
                  <a:lnTo>
                    <a:pt x="2656986" y="-110"/>
                  </a:lnTo>
                  <a:lnTo>
                    <a:pt x="2656986" y="2650223"/>
                  </a:lnTo>
                  <a:lnTo>
                    <a:pt x="173" y="2650223"/>
                  </a:lnTo>
                  <a:close/>
                </a:path>
              </a:pathLst>
            </a:custGeom>
          </p:spPr>
        </p:pic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ADD7F123-7463-071E-1E5B-F8AC7101CA77}"/>
              </a:ext>
            </a:extLst>
          </p:cNvPr>
          <p:cNvSpPr txBox="1"/>
          <p:nvPr/>
        </p:nvSpPr>
        <p:spPr>
          <a:xfrm>
            <a:off x="1745564" y="1589332"/>
            <a:ext cx="8461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Which one do you think is more plausible in the following scenes? 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581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Perceptual study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597757-6C25-EAE4-7F90-94E3FD54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79" y="1611616"/>
            <a:ext cx="7454325" cy="45652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1AECEC-8262-B096-523C-98A9D4DB8884}"/>
              </a:ext>
            </a:extLst>
          </p:cNvPr>
          <p:cNvSpPr txBox="1"/>
          <p:nvPr/>
        </p:nvSpPr>
        <p:spPr>
          <a:xfrm>
            <a:off x="711791" y="3429000"/>
            <a:ext cx="26983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Voting results of perceptual studies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BD6BF7-597D-70DE-A339-E22DA16FA122}"/>
              </a:ext>
            </a:extLst>
          </p:cNvPr>
          <p:cNvSpPr txBox="1"/>
          <p:nvPr/>
        </p:nvSpPr>
        <p:spPr>
          <a:xfrm>
            <a:off x="3789555" y="1346529"/>
            <a:ext cx="1555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preference ratio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7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Application: Scene completion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CFD340-C0F2-0CAB-0D06-6AB9EF3B5D4D}"/>
              </a:ext>
            </a:extLst>
          </p:cNvPr>
          <p:cNvSpPr txBox="1"/>
          <p:nvPr/>
        </p:nvSpPr>
        <p:spPr>
          <a:xfrm>
            <a:off x="1678507" y="1290795"/>
            <a:ext cx="19925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Partial Scene</a:t>
            </a:r>
            <a:endParaRPr lang="zh-CN" altLang="en-US" sz="24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4BA7D2-9494-F949-83CB-E32F3DAB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9"/>
          <a:stretch/>
        </p:blipFill>
        <p:spPr>
          <a:xfrm>
            <a:off x="3588853" y="1309166"/>
            <a:ext cx="1482545" cy="48252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D4FCF83-FBDA-EE44-A4EB-211FFD4F9F20}"/>
              </a:ext>
            </a:extLst>
          </p:cNvPr>
          <p:cNvSpPr txBox="1"/>
          <p:nvPr/>
        </p:nvSpPr>
        <p:spPr>
          <a:xfrm>
            <a:off x="3776019" y="1290795"/>
            <a:ext cx="1145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GT</a:t>
            </a:r>
            <a:endParaRPr lang="zh-CN" altLang="en-US" sz="24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F2BCE2-B7A9-8C82-3E3E-1335D8D82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0" b="31951"/>
          <a:stretch/>
        </p:blipFill>
        <p:spPr>
          <a:xfrm>
            <a:off x="5179382" y="4123948"/>
            <a:ext cx="1482545" cy="4966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3C5791-A550-A4CB-CDC7-33AD03CE6D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98" b="3063"/>
          <a:stretch/>
        </p:blipFill>
        <p:spPr>
          <a:xfrm>
            <a:off x="5179382" y="5097630"/>
            <a:ext cx="1482545" cy="10368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ACA2A30-2CF6-FEC2-99EC-702353DCBB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00"/>
          <a:stretch/>
        </p:blipFill>
        <p:spPr>
          <a:xfrm>
            <a:off x="5179383" y="1309166"/>
            <a:ext cx="1482545" cy="260261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708F8B-D18D-0590-2BC2-28F6F0EEE605}"/>
              </a:ext>
            </a:extLst>
          </p:cNvPr>
          <p:cNvSpPr txBox="1"/>
          <p:nvPr/>
        </p:nvSpPr>
        <p:spPr>
          <a:xfrm>
            <a:off x="5400204" y="1290795"/>
            <a:ext cx="1072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ATISS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A2085FF-02B0-85F1-63E6-249B410890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9"/>
          <a:stretch/>
        </p:blipFill>
        <p:spPr>
          <a:xfrm>
            <a:off x="6769913" y="1309166"/>
            <a:ext cx="1482545" cy="482529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5C7A48-F170-E815-FCB9-E4DB6DCBE138}"/>
              </a:ext>
            </a:extLst>
          </p:cNvPr>
          <p:cNvSpPr txBox="1"/>
          <p:nvPr/>
        </p:nvSpPr>
        <p:spPr>
          <a:xfrm>
            <a:off x="6680837" y="1290795"/>
            <a:ext cx="1671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LayoutVAE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B4B8482-17B9-6FCE-1687-63B2072397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9"/>
          <a:stretch/>
        </p:blipFill>
        <p:spPr>
          <a:xfrm>
            <a:off x="8549594" y="1309166"/>
            <a:ext cx="1482545" cy="482529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70C9D69-1698-E02D-A7E1-4E16C21DAEB6}"/>
              </a:ext>
            </a:extLst>
          </p:cNvPr>
          <p:cNvSpPr txBox="1"/>
          <p:nvPr/>
        </p:nvSpPr>
        <p:spPr>
          <a:xfrm>
            <a:off x="8796654" y="1290795"/>
            <a:ext cx="993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Ours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8F44F41-BBA9-0B3E-393C-2385B32680BE}"/>
              </a:ext>
            </a:extLst>
          </p:cNvPr>
          <p:cNvSpPr/>
          <p:nvPr/>
        </p:nvSpPr>
        <p:spPr>
          <a:xfrm>
            <a:off x="6120284" y="2874971"/>
            <a:ext cx="223340" cy="365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418EDDA-3901-2189-DF91-22B1A16CD9DD}"/>
              </a:ext>
            </a:extLst>
          </p:cNvPr>
          <p:cNvSpPr/>
          <p:nvPr/>
        </p:nvSpPr>
        <p:spPr>
          <a:xfrm>
            <a:off x="5688236" y="5544343"/>
            <a:ext cx="14401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824EF01-0285-F59A-095B-CD2D3665C30D}"/>
              </a:ext>
            </a:extLst>
          </p:cNvPr>
          <p:cNvSpPr/>
          <p:nvPr/>
        </p:nvSpPr>
        <p:spPr>
          <a:xfrm>
            <a:off x="5488606" y="3528119"/>
            <a:ext cx="415653" cy="222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DAF15FC-4C83-DC5E-A67D-E40ED3A64735}"/>
              </a:ext>
            </a:extLst>
          </p:cNvPr>
          <p:cNvSpPr/>
          <p:nvPr/>
        </p:nvSpPr>
        <p:spPr>
          <a:xfrm>
            <a:off x="7262101" y="3270562"/>
            <a:ext cx="288032" cy="479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3E75519-71FE-5FCD-02E1-9226921120A1}"/>
              </a:ext>
            </a:extLst>
          </p:cNvPr>
          <p:cNvSpPr/>
          <p:nvPr/>
        </p:nvSpPr>
        <p:spPr>
          <a:xfrm>
            <a:off x="7632451" y="4156804"/>
            <a:ext cx="166765" cy="365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48AF0A3-0A30-FD62-3DC6-465F5E4105D8}"/>
              </a:ext>
            </a:extLst>
          </p:cNvPr>
          <p:cNvSpPr/>
          <p:nvPr/>
        </p:nvSpPr>
        <p:spPr>
          <a:xfrm>
            <a:off x="7263861" y="5479065"/>
            <a:ext cx="224575" cy="353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2E5A420-F9D9-D51E-7146-7A715C950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2363" y="1722620"/>
            <a:ext cx="1121959" cy="66994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5E31F81-40F1-F22A-351B-FC04CB060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8611" y="2610472"/>
            <a:ext cx="1174253" cy="121213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797D2B8-BF13-230E-88FA-D95A8AFDC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8599" y="4122429"/>
            <a:ext cx="1354461" cy="53711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F77F670-FE1A-6332-C3FC-4522F73CD9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5748" y="5097630"/>
            <a:ext cx="528911" cy="8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7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Application: Control of constraints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99A1AC1-9C4C-D0E7-B8A0-060F2CA9B479}"/>
              </a:ext>
            </a:extLst>
          </p:cNvPr>
          <p:cNvGrpSpPr/>
          <p:nvPr/>
        </p:nvGrpSpPr>
        <p:grpSpPr>
          <a:xfrm>
            <a:off x="1661091" y="1001939"/>
            <a:ext cx="9957595" cy="1474393"/>
            <a:chOff x="1661091" y="1001939"/>
            <a:chExt cx="9957595" cy="147439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A5B2F-94FB-2B80-ED6A-A59346E01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38" b="14808"/>
            <a:stretch/>
          </p:blipFill>
          <p:spPr>
            <a:xfrm>
              <a:off x="4088561" y="1001939"/>
              <a:ext cx="7530125" cy="1474393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615003C-D5DB-732B-2C10-F83C211EB88A}"/>
                </a:ext>
              </a:extLst>
            </p:cNvPr>
            <p:cNvSpPr txBox="1"/>
            <p:nvPr/>
          </p:nvSpPr>
          <p:spPr>
            <a:xfrm>
              <a:off x="1661091" y="1563127"/>
              <a:ext cx="1781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GT</a:t>
              </a:r>
              <a:endParaRPr lang="zh-CN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7B1EA05-AA2F-3E82-ACBE-99809D5B693C}"/>
              </a:ext>
            </a:extLst>
          </p:cNvPr>
          <p:cNvGrpSpPr/>
          <p:nvPr/>
        </p:nvGrpSpPr>
        <p:grpSpPr>
          <a:xfrm>
            <a:off x="1222446" y="2476331"/>
            <a:ext cx="10396240" cy="1474395"/>
            <a:chOff x="1222446" y="2476331"/>
            <a:chExt cx="10396240" cy="14743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4119CB4-7EAD-EB71-D2CB-DF229D83F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38" b="14808"/>
            <a:stretch/>
          </p:blipFill>
          <p:spPr>
            <a:xfrm>
              <a:off x="4088561" y="2476331"/>
              <a:ext cx="7530125" cy="147439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B874A51-BE64-D4AA-9375-EC6464EB9D89}"/>
                </a:ext>
              </a:extLst>
            </p:cNvPr>
            <p:cNvSpPr txBox="1"/>
            <p:nvPr/>
          </p:nvSpPr>
          <p:spPr>
            <a:xfrm>
              <a:off x="1222446" y="3036757"/>
              <a:ext cx="26592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>
                  <a:latin typeface="Calibri" panose="020F0502020204030204" pitchFamily="34" charset="0"/>
                  <a:cs typeface="Calibri" panose="020F0502020204030204" pitchFamily="34" charset="0"/>
                </a:rPr>
                <a:t>Partial label constraint</a:t>
              </a:r>
              <a:endPara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6A118A-2CDD-EEED-B387-5CE13684B367}"/>
              </a:ext>
            </a:extLst>
          </p:cNvPr>
          <p:cNvGrpSpPr/>
          <p:nvPr/>
        </p:nvGrpSpPr>
        <p:grpSpPr>
          <a:xfrm>
            <a:off x="1015617" y="3950724"/>
            <a:ext cx="10603069" cy="1474393"/>
            <a:chOff x="1015617" y="3950724"/>
            <a:chExt cx="10603069" cy="147439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BC3EDBC-07EC-4C7E-CBC9-F2D571298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38" b="14808"/>
            <a:stretch/>
          </p:blipFill>
          <p:spPr>
            <a:xfrm>
              <a:off x="4088561" y="3950724"/>
              <a:ext cx="7530125" cy="1474393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A0847DE-E836-5F07-69DA-B5B12DCA60AF}"/>
                </a:ext>
              </a:extLst>
            </p:cNvPr>
            <p:cNvSpPr txBox="1"/>
            <p:nvPr/>
          </p:nvSpPr>
          <p:spPr>
            <a:xfrm>
              <a:off x="1015617" y="4505885"/>
              <a:ext cx="30729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Complete label constraint</a:t>
              </a:r>
              <a:endPara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2E3A86E-7EA1-3835-7DC2-2BA88EF7F7C0}"/>
              </a:ext>
            </a:extLst>
          </p:cNvPr>
          <p:cNvGrpSpPr/>
          <p:nvPr/>
        </p:nvGrpSpPr>
        <p:grpSpPr>
          <a:xfrm>
            <a:off x="1015617" y="5425115"/>
            <a:ext cx="10603069" cy="1474395"/>
            <a:chOff x="1015617" y="5425115"/>
            <a:chExt cx="10603069" cy="147439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B26234A-9433-E3B9-E4D4-B60248D0C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38" b="14808"/>
            <a:stretch/>
          </p:blipFill>
          <p:spPr>
            <a:xfrm>
              <a:off x="4088561" y="5425115"/>
              <a:ext cx="7530125" cy="147439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87F8983-AE84-9EB2-925B-620D4E7D54F3}"/>
                </a:ext>
              </a:extLst>
            </p:cNvPr>
            <p:cNvSpPr txBox="1"/>
            <p:nvPr/>
          </p:nvSpPr>
          <p:spPr>
            <a:xfrm>
              <a:off x="1015617" y="5562147"/>
              <a:ext cx="29395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Complete </a:t>
              </a:r>
              <a:r>
                <a:rPr lang="en-US" altLang="zh-CN" sz="2000" b="1">
                  <a:latin typeface="Calibri" panose="020F0502020204030204" pitchFamily="34" charset="0"/>
                  <a:cs typeface="Calibri" panose="020F0502020204030204" pitchFamily="34" charset="0"/>
                </a:rPr>
                <a:t>label &amp; </a:t>
              </a:r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partial bounding box constraint</a:t>
              </a:r>
              <a:endParaRPr lang="zh-CN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77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06830" y="2755265"/>
            <a:ext cx="9697720" cy="2427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7200" b="1">
                <a:solidFill>
                  <a:schemeClr val="tx1"/>
                </a:solidFill>
                <a:effectLst>
                  <a:glow rad="190500">
                    <a:schemeClr val="bg1">
                      <a:alpha val="40000"/>
                    </a:schemeClr>
                  </a:glow>
                  <a:outerShdw blurRad="190500" dist="38100" dir="2700000" algn="tl" rotWithShape="0">
                    <a:schemeClr val="bg1">
                      <a:alpha val="72000"/>
                    </a:schemeClr>
                  </a:outerShdw>
                </a:effectLst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Conclusion</a:t>
            </a:r>
            <a:endParaRPr lang="en-US" altLang="zh-CN" sz="7200" b="1" dirty="0">
              <a:solidFill>
                <a:schemeClr val="tx1"/>
              </a:solidFill>
              <a:effectLst>
                <a:glow rad="190500">
                  <a:schemeClr val="bg1">
                    <a:alpha val="40000"/>
                  </a:schemeClr>
                </a:glow>
                <a:outerShdw blurRad="190500" dist="38100" dir="2700000" algn="tl" rotWithShape="0">
                  <a:schemeClr val="bg1">
                    <a:alpha val="72000"/>
                  </a:schemeClr>
                </a:outerShdw>
              </a:effectLst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144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F3530A31-09E9-9FF5-6224-ECAB4A5A2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2493" y="1584157"/>
            <a:ext cx="2438400" cy="24384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0060A0A0-E26D-4CF8-825D-698AF665E643}"/>
              </a:ext>
            </a:extLst>
          </p:cNvPr>
          <p:cNvSpPr txBox="1">
            <a:spLocks/>
          </p:cNvSpPr>
          <p:nvPr/>
        </p:nvSpPr>
        <p:spPr>
          <a:xfrm>
            <a:off x="1700181" y="3866446"/>
            <a:ext cx="8592399" cy="21977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 novel function-centric indoor scene synthesis framework with VAE for synthesizing multiple functional indoor scenes</a:t>
            </a:r>
          </a:p>
          <a:p>
            <a:endParaRPr lang="en-US" altLang="zh-CN" sz="240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 multi-level generation control for indoor scene synthesis</a:t>
            </a: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D35FD1F6-C095-BAF4-AD89-AD94396E6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0194" y="2274720"/>
            <a:ext cx="1628775" cy="1057275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6DB2ACCB-B67A-FB3C-CDB1-CE4F3278F6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6976" y="2274720"/>
            <a:ext cx="1628775" cy="1057275"/>
          </a:xfrm>
          <a:prstGeom prst="rect">
            <a:avLst/>
          </a:prstGeom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2E522693-F5ED-70D3-6A80-48DBCF7C3A7E}"/>
              </a:ext>
            </a:extLst>
          </p:cNvPr>
          <p:cNvCxnSpPr>
            <a:cxnSpLocks/>
          </p:cNvCxnSpPr>
          <p:nvPr/>
        </p:nvCxnSpPr>
        <p:spPr>
          <a:xfrm>
            <a:off x="3569082" y="2725034"/>
            <a:ext cx="11392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487274B-C48C-7640-8801-768B6A291E78}"/>
              </a:ext>
            </a:extLst>
          </p:cNvPr>
          <p:cNvCxnSpPr>
            <a:cxnSpLocks/>
          </p:cNvCxnSpPr>
          <p:nvPr/>
        </p:nvCxnSpPr>
        <p:spPr>
          <a:xfrm>
            <a:off x="6643609" y="2725034"/>
            <a:ext cx="11392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207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1B62B792-0AA8-B8AB-B801-3C9CF96B49F5}"/>
              </a:ext>
            </a:extLst>
          </p:cNvPr>
          <p:cNvSpPr txBox="1">
            <a:spLocks/>
          </p:cNvSpPr>
          <p:nvPr/>
        </p:nvSpPr>
        <p:spPr>
          <a:xfrm>
            <a:off x="2074640" y="2015207"/>
            <a:ext cx="7619375" cy="3436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3"/>
              </a:buClr>
              <a:buNone/>
            </a:pPr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Limitations</a:t>
            </a:r>
          </a:p>
          <a:p>
            <a:pPr marL="285750" indent="-285750"/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Limited data sets</a:t>
            </a:r>
          </a:p>
          <a:p>
            <a:pPr marL="285750" indent="-285750"/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Limited function group categories</a:t>
            </a:r>
          </a:p>
          <a:p>
            <a:pPr marL="285750" indent="-285750"/>
            <a:endParaRPr lang="en-US" altLang="zh-CN" sz="240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Future work</a:t>
            </a:r>
          </a:p>
          <a:p>
            <a:pPr marL="285750" indent="-285750"/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Increase more high-quality data</a:t>
            </a:r>
          </a:p>
          <a:p>
            <a:pPr marL="285750" indent="-285750">
              <a:buClr>
                <a:schemeClr val="tx1"/>
              </a:buClr>
            </a:pPr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Introduce more function groups of different scenes</a:t>
            </a:r>
            <a:endParaRPr lang="zh-CN" altLang="en-US" sz="24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488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Acknowledgements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081B88A5-6658-1A58-A452-020027C7835A}"/>
              </a:ext>
            </a:extLst>
          </p:cNvPr>
          <p:cNvSpPr txBox="1">
            <a:spLocks/>
          </p:cNvSpPr>
          <p:nvPr/>
        </p:nvSpPr>
        <p:spPr>
          <a:xfrm>
            <a:off x="2171069" y="1922792"/>
            <a:ext cx="5111640" cy="37148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</a:pPr>
            <a:endParaRPr lang="en-US" altLang="zh-CN" sz="240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/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All participants of perceptual studies</a:t>
            </a:r>
          </a:p>
          <a:p>
            <a:pPr marL="0" indent="0">
              <a:buNone/>
            </a:pPr>
            <a:endParaRPr lang="en-US" altLang="zh-CN" sz="240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/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All anonymous reviewers</a:t>
            </a:r>
          </a:p>
          <a:p>
            <a:pPr marL="285750" indent="-285750"/>
            <a:endParaRPr lang="en-US" altLang="zh-CN" sz="240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/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All funding agencies</a:t>
            </a:r>
            <a:endParaRPr lang="en-US" altLang="zh-CN" sz="24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17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25623" y="2303946"/>
            <a:ext cx="9144000" cy="1056303"/>
          </a:xfrm>
        </p:spPr>
        <p:txBody>
          <a:bodyPr/>
          <a:lstStyle/>
          <a:p>
            <a:r>
              <a:rPr lang="en-US" altLang="zh-CN" b="1" dirty="0">
                <a:effectLst>
                  <a:glow rad="190500">
                    <a:schemeClr val="bg1">
                      <a:alpha val="40000"/>
                    </a:schemeClr>
                  </a:glow>
                  <a:outerShdw blurRad="190500" dist="38100" dir="2700000" algn="tl" rotWithShape="0">
                    <a:schemeClr val="bg1">
                      <a:alpha val="72000"/>
                    </a:schemeClr>
                  </a:outerShdw>
                </a:effectLst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THANKS!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CECB38-AF21-52E4-D2EE-BC8CBA3AB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683" y="3572622"/>
            <a:ext cx="1913880" cy="1913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Application Scenarios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9F1638-8C9B-59C4-F14D-8115C29F5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86126"/>
            <a:ext cx="2207779" cy="28366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79A9C4-1DAC-7F1D-8237-11D1184B2E0F}"/>
              </a:ext>
            </a:extLst>
          </p:cNvPr>
          <p:cNvSpPr/>
          <p:nvPr/>
        </p:nvSpPr>
        <p:spPr>
          <a:xfrm>
            <a:off x="995958" y="5350908"/>
            <a:ext cx="189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Indoor design</a:t>
            </a:r>
            <a:endParaRPr lang="zh-CN" altLang="en-US" sz="24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FA95AA1-6646-EBDA-F272-13BED32265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41" y="2286126"/>
            <a:ext cx="3678191" cy="2836679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151FF625-50F6-8D8A-1368-FD1A7755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9"/>
          <a:stretch/>
        </p:blipFill>
        <p:spPr bwMode="auto">
          <a:xfrm>
            <a:off x="8216093" y="2323488"/>
            <a:ext cx="3581730" cy="276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11FAD86-8882-9AA5-CCE4-188F82BA6DDD}"/>
              </a:ext>
            </a:extLst>
          </p:cNvPr>
          <p:cNvSpPr/>
          <p:nvPr/>
        </p:nvSpPr>
        <p:spPr>
          <a:xfrm>
            <a:off x="4541099" y="5350908"/>
            <a:ext cx="2179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Electronic game</a:t>
            </a:r>
            <a:endParaRPr lang="en-US" altLang="zh-CN" sz="24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08BF3A0-0A7D-58A6-8D81-B87DF9A8B47D}"/>
              </a:ext>
            </a:extLst>
          </p:cNvPr>
          <p:cNvSpPr/>
          <p:nvPr/>
        </p:nvSpPr>
        <p:spPr>
          <a:xfrm>
            <a:off x="9047649" y="5346045"/>
            <a:ext cx="1918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Virtual Reality</a:t>
            </a:r>
            <a:endParaRPr lang="zh-CN" altLang="en-US" sz="24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9396E3-FBED-D28C-F6AB-958B0D2EF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4" t="9088" r="2176" b="5923"/>
          <a:stretch/>
        </p:blipFill>
        <p:spPr>
          <a:xfrm>
            <a:off x="597131" y="2060670"/>
            <a:ext cx="4852814" cy="30189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60557B-D396-B5D6-A911-2AAFB56CB3B0}"/>
              </a:ext>
            </a:extLst>
          </p:cNvPr>
          <p:cNvSpPr/>
          <p:nvPr/>
        </p:nvSpPr>
        <p:spPr>
          <a:xfrm>
            <a:off x="7177225" y="5492136"/>
            <a:ext cx="31154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Computer-aided Design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39F031-B43F-A464-1A6D-5F7B245DA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17" b="9528"/>
          <a:stretch/>
        </p:blipFill>
        <p:spPr>
          <a:xfrm>
            <a:off x="6320379" y="2060670"/>
            <a:ext cx="4829097" cy="30189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0BC2A1-2AEF-3978-E957-AF50540ECF16}"/>
              </a:ext>
            </a:extLst>
          </p:cNvPr>
          <p:cNvSpPr/>
          <p:nvPr/>
        </p:nvSpPr>
        <p:spPr>
          <a:xfrm>
            <a:off x="2160803" y="5492136"/>
            <a:ext cx="1725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Handcrafted</a:t>
            </a:r>
            <a:endParaRPr lang="zh-CN" altLang="en-US" sz="24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0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Goal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2C54E6-D622-365F-4033-702E1B94810D}"/>
              </a:ext>
            </a:extLst>
          </p:cNvPr>
          <p:cNvGrpSpPr/>
          <p:nvPr/>
        </p:nvGrpSpPr>
        <p:grpSpPr>
          <a:xfrm>
            <a:off x="7320292" y="1458149"/>
            <a:ext cx="3168352" cy="4450452"/>
            <a:chOff x="7097836" y="-325667"/>
            <a:chExt cx="5656436" cy="79453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82690A0-7B10-42F8-AB83-3F9EEF4C8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836" y="4592288"/>
              <a:ext cx="3027405" cy="302740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CAC4CCF-D6D9-D136-E70B-DE7EBDCE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6866" y="4592288"/>
              <a:ext cx="3027405" cy="302740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0EA8C6E-1230-ABEC-D7E7-008E5B3B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6866" y="2155885"/>
              <a:ext cx="3027405" cy="30274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9A973E8-7E02-E800-B998-8BE0D400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837" y="2155885"/>
              <a:ext cx="3027405" cy="302740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1D3D51C-1FD0-DCF9-C832-2C20F8B7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6866" y="-325667"/>
              <a:ext cx="3027406" cy="302740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F195E99-584F-4992-15A3-F1A68A87F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837" y="-325667"/>
              <a:ext cx="3027405" cy="3027405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C2F9E54-9E51-2846-FBBC-EF0C70445427}"/>
              </a:ext>
            </a:extLst>
          </p:cNvPr>
          <p:cNvSpPr/>
          <p:nvPr/>
        </p:nvSpPr>
        <p:spPr>
          <a:xfrm>
            <a:off x="2066758" y="2520087"/>
            <a:ext cx="1627914" cy="23265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A669698-2EBD-A869-EFA8-CA766C1A1B8B}"/>
              </a:ext>
            </a:extLst>
          </p:cNvPr>
          <p:cNvCxnSpPr/>
          <p:nvPr/>
        </p:nvCxnSpPr>
        <p:spPr>
          <a:xfrm>
            <a:off x="4824140" y="3695406"/>
            <a:ext cx="13666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E5D4E6C-B983-692C-48B2-222E08D1C51E}"/>
              </a:ext>
            </a:extLst>
          </p:cNvPr>
          <p:cNvSpPr/>
          <p:nvPr/>
        </p:nvSpPr>
        <p:spPr>
          <a:xfrm>
            <a:off x="2455451" y="5657053"/>
            <a:ext cx="850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Input</a:t>
            </a:r>
            <a:endParaRPr lang="zh-CN" altLang="en-US" sz="24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70C9CA-8796-A73F-914E-893AD37974D8}"/>
              </a:ext>
            </a:extLst>
          </p:cNvPr>
          <p:cNvSpPr/>
          <p:nvPr/>
        </p:nvSpPr>
        <p:spPr>
          <a:xfrm>
            <a:off x="8366336" y="5657053"/>
            <a:ext cx="1076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Output</a:t>
            </a:r>
            <a:endParaRPr lang="zh-CN" altLang="en-US" sz="24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F71E7E9-CF6C-C6B3-5449-EDDF799125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22" y="2848146"/>
            <a:ext cx="624985" cy="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0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06830" y="2755265"/>
            <a:ext cx="9697720" cy="2427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7200" b="1">
                <a:solidFill>
                  <a:schemeClr val="tx1"/>
                </a:solidFill>
                <a:effectLst>
                  <a:glow rad="190500">
                    <a:schemeClr val="bg1">
                      <a:alpha val="40000"/>
                    </a:schemeClr>
                  </a:glow>
                  <a:outerShdw blurRad="190500" dist="38100" dir="2700000" algn="tl" rotWithShape="0">
                    <a:schemeClr val="bg1">
                      <a:alpha val="72000"/>
                    </a:schemeClr>
                  </a:outerShdw>
                </a:effectLst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Related works</a:t>
            </a:r>
            <a:endParaRPr lang="en-US" altLang="zh-CN" sz="7200" b="1" dirty="0">
              <a:solidFill>
                <a:schemeClr val="tx1"/>
              </a:solidFill>
              <a:effectLst>
                <a:glow rad="190500">
                  <a:schemeClr val="bg1">
                    <a:alpha val="40000"/>
                  </a:schemeClr>
                </a:glow>
                <a:outerShdw blurRad="190500" dist="38100" dir="2700000" algn="tl" rotWithShape="0">
                  <a:schemeClr val="bg1">
                    <a:alpha val="72000"/>
                  </a:schemeClr>
                </a:outerShdw>
              </a:effectLst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95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Existing methods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A2A1BF-294C-8DD7-3B32-7CC4ED507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03" y="1798610"/>
            <a:ext cx="8145041" cy="11857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5CA750-C4D8-9F8E-5E28-DB1D2D0C6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547" y="3907976"/>
            <a:ext cx="8058552" cy="21385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7B9837-0A99-95B1-31CC-2A268792FD1D}"/>
              </a:ext>
            </a:extLst>
          </p:cNvPr>
          <p:cNvSpPr/>
          <p:nvPr/>
        </p:nvSpPr>
        <p:spPr>
          <a:xfrm>
            <a:off x="5170476" y="6013690"/>
            <a:ext cx="3200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PlanIT [Wang et al. 2019]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9508F8-CC22-82A0-E8B4-BD7A719ACCA8}"/>
              </a:ext>
            </a:extLst>
          </p:cNvPr>
          <p:cNvSpPr/>
          <p:nvPr/>
        </p:nvSpPr>
        <p:spPr>
          <a:xfrm>
            <a:off x="4837603" y="3013817"/>
            <a:ext cx="3866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Deep-synth [Wang et al. 2018]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07EAD43-2283-0D55-34FE-A562DFB0029B}"/>
              </a:ext>
            </a:extLst>
          </p:cNvPr>
          <p:cNvSpPr/>
          <p:nvPr/>
        </p:nvSpPr>
        <p:spPr>
          <a:xfrm>
            <a:off x="87630" y="4561746"/>
            <a:ext cx="25028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Graph-based scene synthesis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CCE2A5-C593-DDD1-3E26-F5010107E4FB}"/>
              </a:ext>
            </a:extLst>
          </p:cNvPr>
          <p:cNvSpPr/>
          <p:nvPr/>
        </p:nvSpPr>
        <p:spPr>
          <a:xfrm>
            <a:off x="87630" y="1976005"/>
            <a:ext cx="2573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Progressive indoor scene synthesis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Existing methods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04A5BA-3DAB-7B30-77F7-927E739A232C}"/>
              </a:ext>
            </a:extLst>
          </p:cNvPr>
          <p:cNvGrpSpPr/>
          <p:nvPr/>
        </p:nvGrpSpPr>
        <p:grpSpPr>
          <a:xfrm>
            <a:off x="638334" y="2072687"/>
            <a:ext cx="10690686" cy="3657119"/>
            <a:chOff x="638334" y="2072687"/>
            <a:chExt cx="10690686" cy="36571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1210028-C29B-87AE-4A18-A394DDD0C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34" y="2072687"/>
              <a:ext cx="1469282" cy="36571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18DC2AF-8597-8193-79D2-E72A390E8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4926" y="2686539"/>
              <a:ext cx="3853738" cy="2429414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6FB97A2-4245-4410-9959-3E3426A84CEF}"/>
                </a:ext>
              </a:extLst>
            </p:cNvPr>
            <p:cNvGrpSpPr/>
            <p:nvPr/>
          </p:nvGrpSpPr>
          <p:grpSpPr>
            <a:xfrm>
              <a:off x="7455974" y="2691822"/>
              <a:ext cx="3873046" cy="2418848"/>
              <a:chOff x="7059990" y="2732067"/>
              <a:chExt cx="3873046" cy="2418848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5BCC3E0-457E-9629-291A-B70F79A67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0353" y="3963082"/>
                <a:ext cx="1902683" cy="11878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3BABAF4-F273-BEC2-ED36-2F4547AA2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945"/>
              <a:stretch/>
            </p:blipFill>
            <p:spPr>
              <a:xfrm>
                <a:off x="9019604" y="2732067"/>
                <a:ext cx="1913432" cy="1211387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BCD69AA-85BE-2D18-ADD5-37DA8C06F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9990" y="2733095"/>
                <a:ext cx="1900533" cy="1211387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A36707E1-45C1-7E47-68CE-85CAC5EFB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9990" y="3963082"/>
                <a:ext cx="1900533" cy="1187833"/>
              </a:xfrm>
              <a:prstGeom prst="rect">
                <a:avLst/>
              </a:prstGeom>
            </p:spPr>
          </p:pic>
        </p:grp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19B9E638-688E-4D9E-2A71-137A000DBC57}"/>
                </a:ext>
              </a:extLst>
            </p:cNvPr>
            <p:cNvCxnSpPr>
              <a:cxnSpLocks/>
            </p:cNvCxnSpPr>
            <p:nvPr/>
          </p:nvCxnSpPr>
          <p:spPr>
            <a:xfrm>
              <a:off x="2107616" y="3901246"/>
              <a:ext cx="77230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4C39489D-2DEE-DE75-3D91-135C057C3CD9}"/>
                </a:ext>
              </a:extLst>
            </p:cNvPr>
            <p:cNvCxnSpPr>
              <a:cxnSpLocks/>
            </p:cNvCxnSpPr>
            <p:nvPr/>
          </p:nvCxnSpPr>
          <p:spPr>
            <a:xfrm>
              <a:off x="6696348" y="3901246"/>
              <a:ext cx="77230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F43579E-0332-4294-73C9-7C675B55E113}"/>
              </a:ext>
            </a:extLst>
          </p:cNvPr>
          <p:cNvSpPr/>
          <p:nvPr/>
        </p:nvSpPr>
        <p:spPr>
          <a:xfrm>
            <a:off x="3875139" y="1632676"/>
            <a:ext cx="4217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Function-driven scene synthesis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C46E3-6F39-2844-BDFA-E707A3A8DA2E}"/>
              </a:ext>
            </a:extLst>
          </p:cNvPr>
          <p:cNvSpPr/>
          <p:nvPr/>
        </p:nvSpPr>
        <p:spPr>
          <a:xfrm>
            <a:off x="4373372" y="5650223"/>
            <a:ext cx="3220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altLang="zh-CN" sz="240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Zhang [Wang et al. 2021]</a:t>
            </a:r>
          </a:p>
        </p:txBody>
      </p:sp>
    </p:spTree>
    <p:extLst>
      <p:ext uri="{BB962C8B-B14F-4D97-AF65-F5344CB8AC3E}">
        <p14:creationId xmlns:p14="http://schemas.microsoft.com/office/powerpoint/2010/main" val="2262384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06830" y="2755265"/>
            <a:ext cx="9697720" cy="2427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7200" b="1">
                <a:solidFill>
                  <a:schemeClr val="tx1"/>
                </a:solidFill>
                <a:effectLst>
                  <a:glow rad="190500">
                    <a:schemeClr val="bg1">
                      <a:alpha val="40000"/>
                    </a:schemeClr>
                  </a:glow>
                  <a:outerShdw blurRad="190500" dist="38100" dir="2700000" algn="tl" rotWithShape="0">
                    <a:schemeClr val="bg1">
                      <a:alpha val="72000"/>
                    </a:schemeClr>
                  </a:outerShdw>
                </a:effectLst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Method</a:t>
            </a:r>
            <a:endParaRPr lang="en-US" altLang="zh-CN" sz="7200" b="1" dirty="0">
              <a:solidFill>
                <a:schemeClr val="tx1"/>
              </a:solidFill>
              <a:effectLst>
                <a:glow rad="190500">
                  <a:schemeClr val="bg1">
                    <a:alpha val="40000"/>
                  </a:schemeClr>
                </a:glow>
                <a:outerShdw blurRad="190500" dist="38100" dir="2700000" algn="tl" rotWithShape="0">
                  <a:schemeClr val="bg1">
                    <a:alpha val="72000"/>
                  </a:schemeClr>
                </a:outerShdw>
              </a:effectLst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781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ZhNDE0YTMwNjlmMzNhMjI2M2Q1ZmFhYTQwOWY1N2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en-US" altLang="zh-CN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16487</TotalTime>
  <Words>587</Words>
  <Application>Microsoft Office PowerPoint</Application>
  <PresentationFormat>宽屏</PresentationFormat>
  <Paragraphs>244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等线 Light</vt:lpstr>
      <vt:lpstr>微软雅黑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文明 吴</cp:lastModifiedBy>
  <cp:revision>255</cp:revision>
  <dcterms:created xsi:type="dcterms:W3CDTF">2024-04-15T07:51:00Z</dcterms:created>
  <dcterms:modified xsi:type="dcterms:W3CDTF">2024-06-17T05:17:37Z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4B5128DD0DC94487ACB363CF0EF45167</vt:lpwstr>
  </property>
  <property fmtid="{D5CDD505-2E9C-101B-9397-08002B2CF9AE}" pid="3" name="KSOProductBuildVer">
    <vt:lpwstr>2052-11.8.2.11019</vt:lpwstr>
  </property>
</Properties>
</file>